
<file path=[Content_Types].xml><?xml version="1.0" encoding="utf-8"?>
<Types xmlns="http://schemas.openxmlformats.org/package/2006/content-types">
  <Default Extension="jpeg" ContentType="image/jpeg"/>
  <Default Extension="JPG" ContentType="image/.jpg"/>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72"/>
  </p:handoutMasterIdLst>
  <p:sldIdLst>
    <p:sldId id="476" r:id="rId3"/>
    <p:sldId id="264" r:id="rId5"/>
    <p:sldId id="312" r:id="rId6"/>
    <p:sldId id="313" r:id="rId7"/>
    <p:sldId id="265" r:id="rId8"/>
    <p:sldId id="332" r:id="rId9"/>
    <p:sldId id="666" r:id="rId10"/>
    <p:sldId id="540" r:id="rId11"/>
    <p:sldId id="541" r:id="rId12"/>
    <p:sldId id="542" r:id="rId13"/>
    <p:sldId id="543" r:id="rId14"/>
    <p:sldId id="544" r:id="rId15"/>
    <p:sldId id="539" r:id="rId16"/>
    <p:sldId id="314" r:id="rId17"/>
    <p:sldId id="270" r:id="rId18"/>
    <p:sldId id="545" r:id="rId19"/>
    <p:sldId id="600" r:id="rId20"/>
    <p:sldId id="322" r:id="rId21"/>
    <p:sldId id="323" r:id="rId22"/>
    <p:sldId id="271" r:id="rId23"/>
    <p:sldId id="602" r:id="rId24"/>
    <p:sldId id="316" r:id="rId25"/>
    <p:sldId id="337" r:id="rId26"/>
    <p:sldId id="340" r:id="rId27"/>
    <p:sldId id="342" r:id="rId28"/>
    <p:sldId id="343" r:id="rId29"/>
    <p:sldId id="344" r:id="rId30"/>
    <p:sldId id="345" r:id="rId31"/>
    <p:sldId id="346" r:id="rId32"/>
    <p:sldId id="601" r:id="rId33"/>
    <p:sldId id="274" r:id="rId34"/>
    <p:sldId id="348" r:id="rId35"/>
    <p:sldId id="603" r:id="rId36"/>
    <p:sldId id="349" r:id="rId37"/>
    <p:sldId id="386" r:id="rId38"/>
    <p:sldId id="350" r:id="rId39"/>
    <p:sldId id="385" r:id="rId40"/>
    <p:sldId id="277" r:id="rId41"/>
    <p:sldId id="324" r:id="rId42"/>
    <p:sldId id="353" r:id="rId43"/>
    <p:sldId id="325" r:id="rId44"/>
    <p:sldId id="326" r:id="rId45"/>
    <p:sldId id="327" r:id="rId46"/>
    <p:sldId id="281" r:id="rId47"/>
    <p:sldId id="282" r:id="rId48"/>
    <p:sldId id="354" r:id="rId49"/>
    <p:sldId id="355" r:id="rId50"/>
    <p:sldId id="356" r:id="rId51"/>
    <p:sldId id="357" r:id="rId52"/>
    <p:sldId id="358" r:id="rId53"/>
    <p:sldId id="359" r:id="rId54"/>
    <p:sldId id="667" r:id="rId55"/>
    <p:sldId id="360" r:id="rId56"/>
    <p:sldId id="651" r:id="rId57"/>
    <p:sldId id="328" r:id="rId58"/>
    <p:sldId id="286" r:id="rId59"/>
    <p:sldId id="287" r:id="rId60"/>
    <p:sldId id="288" r:id="rId61"/>
    <p:sldId id="289" r:id="rId62"/>
    <p:sldId id="361" r:id="rId63"/>
    <p:sldId id="362" r:id="rId64"/>
    <p:sldId id="296" r:id="rId65"/>
    <p:sldId id="297" r:id="rId66"/>
    <p:sldId id="298" r:id="rId67"/>
    <p:sldId id="653" r:id="rId68"/>
    <p:sldId id="652" r:id="rId69"/>
    <p:sldId id="300" r:id="rId70"/>
    <p:sldId id="363" r:id="rId71"/>
  </p:sldIdLst>
  <p:sldSz cx="9144000" cy="6858000" type="screen4x3"/>
  <p:notesSz cx="6858000" cy="9144000"/>
  <p:custDataLst>
    <p:tags r:id="rId7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1688" autoAdjust="0"/>
  </p:normalViewPr>
  <p:slideViewPr>
    <p:cSldViewPr showGuides="1">
      <p:cViewPr varScale="1">
        <p:scale>
          <a:sx n="65" d="100"/>
          <a:sy n="65" d="100"/>
        </p:scale>
        <p:origin x="-1212" y="-60"/>
      </p:cViewPr>
      <p:guideLst>
        <p:guide orient="horz" pos="2160"/>
        <p:guide pos="2880"/>
      </p:guideLst>
    </p:cSldViewPr>
  </p:slideViewPr>
  <p:notesTextViewPr>
    <p:cViewPr>
      <p:scale>
        <a:sx n="1" d="1"/>
        <a:sy n="1" d="1"/>
      </p:scale>
      <p:origin x="0" y="0"/>
    </p:cViewPr>
  </p:notesTextViewPr>
  <p:notesViewPr>
    <p:cSldViewPr>
      <p:cViewPr varScale="1">
        <p:scale>
          <a:sx n="80" d="100"/>
          <a:sy n="80" d="100"/>
        </p:scale>
        <p:origin x="-322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6" Type="http://schemas.openxmlformats.org/officeDocument/2006/relationships/tags" Target="tags/tag82.xml"/><Relationship Id="rId75" Type="http://schemas.openxmlformats.org/officeDocument/2006/relationships/tableStyles" Target="tableStyles.xml"/><Relationship Id="rId74" Type="http://schemas.openxmlformats.org/officeDocument/2006/relationships/viewProps" Target="viewProps.xml"/><Relationship Id="rId73" Type="http://schemas.openxmlformats.org/officeDocument/2006/relationships/presProps" Target="presProps.xml"/><Relationship Id="rId72" Type="http://schemas.openxmlformats.org/officeDocument/2006/relationships/handoutMaster" Target="handoutMasters/handoutMaster1.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3D3BC95-18DC-4027-ACC1-787B08906751}" type="doc">
      <dgm:prSet loTypeId="urn:microsoft.com/office/officeart/2005/8/layout/orgChart1#1" loCatId="hierarchy" qsTypeId="urn:microsoft.com/office/officeart/2005/8/quickstyle/simple1#1" qsCatId="simple" csTypeId="urn:microsoft.com/office/officeart/2005/8/colors/accent1_2#1" csCatId="accent1" phldr="1"/>
      <dgm:spPr/>
      <dgm:t>
        <a:bodyPr/>
        <a:lstStyle/>
        <a:p>
          <a:endParaRPr lang="zh-CN" altLang="en-US"/>
        </a:p>
      </dgm:t>
    </dgm:pt>
    <dgm:pt modelId="{8991DAA6-20CE-4427-8C06-C46C050EF286}">
      <dgm:prSet phldrT="[文本]" custT="1"/>
      <dgm:spPr/>
      <dgm:t>
        <a:bodyPr/>
        <a:lstStyle/>
        <a:p>
          <a:r>
            <a:rPr lang="zh-CN" altLang="en-US" sz="3600" dirty="0" smtClean="0"/>
            <a:t>怒江水电开发的争议</a:t>
          </a:r>
          <a:endParaRPr lang="zh-CN" altLang="en-US" sz="3600" dirty="0"/>
        </a:p>
      </dgm:t>
    </dgm:pt>
    <dgm:pt modelId="{0E1BC23B-9540-4C77-8833-79A340F7076F}" cxnId="{F81CED88-8BA7-4650-BC7E-A992AA36F0F5}" type="parTrans">
      <dgm:prSet/>
      <dgm:spPr/>
      <dgm:t>
        <a:bodyPr/>
        <a:lstStyle/>
        <a:p>
          <a:endParaRPr lang="zh-CN" altLang="en-US"/>
        </a:p>
      </dgm:t>
    </dgm:pt>
    <dgm:pt modelId="{80896A96-0B8A-402D-8D5D-8AAB7D903656}" cxnId="{F81CED88-8BA7-4650-BC7E-A992AA36F0F5}" type="sibTrans">
      <dgm:prSet/>
      <dgm:spPr/>
      <dgm:t>
        <a:bodyPr/>
        <a:lstStyle/>
        <a:p>
          <a:endParaRPr lang="zh-CN" altLang="en-US"/>
        </a:p>
      </dgm:t>
    </dgm:pt>
    <dgm:pt modelId="{C3D53F30-BF89-415A-AB4F-604FE5CCEDEB}">
      <dgm:prSet phldrT="[文本]" phldr="0" custT="1"/>
      <dgm:spPr>
        <a:solidFill>
          <a:schemeClr val="accent3">
            <a:lumMod val="60000"/>
            <a:lumOff val="40000"/>
          </a:schemeClr>
        </a:solidFill>
      </dgm:spPr>
      <dgm:t>
        <a:bodyPr vert="horz" wrap="square"/>
        <a:lstStyle/>
        <a:p>
          <a:pPr>
            <a:lnSpc>
              <a:spcPct val="100000"/>
            </a:lnSpc>
            <a:spcBef>
              <a:spcPct val="0"/>
            </a:spcBef>
            <a:spcAft>
              <a:spcPct val="35000"/>
            </a:spcAft>
          </a:pPr>
          <a:r>
            <a:rPr lang="zh-CN" altLang="en-US" sz="4000" b="1" dirty="0" smtClean="0">
              <a:solidFill>
                <a:schemeClr val="tx1"/>
              </a:solidFill>
            </a:rPr>
            <a:t>支持</a:t>
          </a:r>
        </a:p>
      </dgm:t>
    </dgm:pt>
    <dgm:pt modelId="{91860412-677B-4D5E-A259-065B17B2C86D}" cxnId="{4EE5AB26-5B87-480E-9F21-DB674A66A441}" type="parTrans">
      <dgm:prSet/>
      <dgm:spPr/>
      <dgm:t>
        <a:bodyPr/>
        <a:lstStyle/>
        <a:p>
          <a:endParaRPr lang="zh-CN" altLang="en-US"/>
        </a:p>
      </dgm:t>
    </dgm:pt>
    <dgm:pt modelId="{4CFFFCEF-674E-4D74-B1D8-7BFD0BBD361F}" cxnId="{4EE5AB26-5B87-480E-9F21-DB674A66A441}" type="sibTrans">
      <dgm:prSet/>
      <dgm:spPr/>
      <dgm:t>
        <a:bodyPr/>
        <a:lstStyle/>
        <a:p>
          <a:endParaRPr lang="zh-CN" altLang="en-US"/>
        </a:p>
      </dgm:t>
    </dgm:pt>
    <dgm:pt modelId="{D8476EAC-221A-47FB-A364-E095E8CF2A07}">
      <dgm:prSet phldrT="[文本]" custT="1"/>
      <dgm:spPr/>
      <dgm:t>
        <a:bodyPr/>
        <a:lstStyle/>
        <a:p>
          <a:r>
            <a:rPr lang="zh-CN" altLang="en-US" sz="2800" dirty="0" smtClean="0"/>
            <a:t>脱贫致富</a:t>
          </a:r>
          <a:endParaRPr lang="zh-CN" altLang="en-US" sz="2800" dirty="0"/>
        </a:p>
      </dgm:t>
    </dgm:pt>
    <dgm:pt modelId="{AECDEE23-ABE7-40A0-844F-CDFF6FDB8505}" cxnId="{40244128-D832-4C7B-A2C6-0BC8EEF0152C}" type="parTrans">
      <dgm:prSet/>
      <dgm:spPr/>
      <dgm:t>
        <a:bodyPr/>
        <a:lstStyle/>
        <a:p>
          <a:endParaRPr lang="zh-CN" altLang="en-US"/>
        </a:p>
      </dgm:t>
    </dgm:pt>
    <dgm:pt modelId="{91979E6E-BD48-4EEB-AC37-F6227059FD38}" cxnId="{40244128-D832-4C7B-A2C6-0BC8EEF0152C}" type="sibTrans">
      <dgm:prSet/>
      <dgm:spPr/>
      <dgm:t>
        <a:bodyPr/>
        <a:lstStyle/>
        <a:p>
          <a:endParaRPr lang="zh-CN" altLang="en-US"/>
        </a:p>
      </dgm:t>
    </dgm:pt>
    <dgm:pt modelId="{2164DEA9-7FA1-42C7-897F-2892FA4FB802}">
      <dgm:prSet phldrT="[文本]" custT="1"/>
      <dgm:spPr/>
      <dgm:t>
        <a:bodyPr/>
        <a:lstStyle/>
        <a:p>
          <a:r>
            <a:rPr lang="zh-CN" altLang="en-US" sz="2800" dirty="0" smtClean="0"/>
            <a:t>建设新农村</a:t>
          </a:r>
          <a:endParaRPr lang="zh-CN" altLang="en-US" sz="2800" dirty="0"/>
        </a:p>
      </dgm:t>
    </dgm:pt>
    <dgm:pt modelId="{B374C7CF-E1F8-4300-A22F-6E54A573ECBA}" cxnId="{1DF5B537-C20B-4A47-BD83-66AC995D2903}" type="parTrans">
      <dgm:prSet/>
      <dgm:spPr/>
      <dgm:t>
        <a:bodyPr/>
        <a:lstStyle/>
        <a:p>
          <a:endParaRPr lang="zh-CN" altLang="en-US"/>
        </a:p>
      </dgm:t>
    </dgm:pt>
    <dgm:pt modelId="{6F9EF017-8A3D-4EAE-8C3A-7AED8F68B685}" cxnId="{1DF5B537-C20B-4A47-BD83-66AC995D2903}" type="sibTrans">
      <dgm:prSet/>
      <dgm:spPr/>
      <dgm:t>
        <a:bodyPr/>
        <a:lstStyle/>
        <a:p>
          <a:endParaRPr lang="zh-CN" altLang="en-US"/>
        </a:p>
      </dgm:t>
    </dgm:pt>
    <dgm:pt modelId="{8F15FC79-093D-4C8E-BA82-CC13E28A8B4F}">
      <dgm:prSet custT="1"/>
      <dgm:spPr/>
      <dgm:t>
        <a:bodyPr/>
        <a:lstStyle/>
        <a:p>
          <a:r>
            <a:rPr lang="zh-CN" altLang="en-US" sz="2800" dirty="0" smtClean="0"/>
            <a:t>治理生态恶化</a:t>
          </a:r>
          <a:endParaRPr lang="zh-CN" altLang="en-US" sz="2800" dirty="0"/>
        </a:p>
      </dgm:t>
    </dgm:pt>
    <dgm:pt modelId="{7FAAAE48-8281-480B-915E-0CFE31323B2C}" cxnId="{B2D5C8C5-FC7D-4D9E-9060-5E3DF7E3095C}" type="parTrans">
      <dgm:prSet/>
      <dgm:spPr/>
      <dgm:t>
        <a:bodyPr/>
        <a:lstStyle/>
        <a:p>
          <a:endParaRPr lang="zh-CN" altLang="en-US"/>
        </a:p>
      </dgm:t>
    </dgm:pt>
    <dgm:pt modelId="{C27A088C-D7E2-4000-AE28-8D233C25B77D}" cxnId="{B2D5C8C5-FC7D-4D9E-9060-5E3DF7E3095C}" type="sibTrans">
      <dgm:prSet/>
      <dgm:spPr/>
      <dgm:t>
        <a:bodyPr/>
        <a:lstStyle/>
        <a:p>
          <a:endParaRPr lang="zh-CN" altLang="en-US"/>
        </a:p>
      </dgm:t>
    </dgm:pt>
    <dgm:pt modelId="{1798FB66-E871-4257-8A3E-DB884ED6232C}">
      <dgm:prSet phldrT="[文本]" phldr="0" custT="1"/>
      <dgm:spPr>
        <a:solidFill>
          <a:schemeClr val="accent6">
            <a:lumMod val="60000"/>
            <a:lumOff val="40000"/>
          </a:schemeClr>
        </a:solidFill>
      </dgm:spPr>
      <dgm:t>
        <a:bodyPr vert="horz" wrap="square"/>
        <a:lstStyle/>
        <a:p>
          <a:pPr>
            <a:lnSpc>
              <a:spcPct val="100000"/>
            </a:lnSpc>
            <a:spcBef>
              <a:spcPct val="0"/>
            </a:spcBef>
            <a:spcAft>
              <a:spcPct val="35000"/>
            </a:spcAft>
          </a:pPr>
          <a:r>
            <a:rPr lang="zh-CN" altLang="en-US" sz="4000" b="1" dirty="0" smtClean="0">
              <a:solidFill>
                <a:schemeClr val="tx1"/>
              </a:solidFill>
            </a:rPr>
            <a:t>反对</a:t>
          </a:r>
        </a:p>
      </dgm:t>
    </dgm:pt>
    <dgm:pt modelId="{258C902B-7058-48CF-8788-59756CD83D8F}" cxnId="{0CDF8D8A-CEF7-4615-99F2-6D012A7173AC}" type="parTrans">
      <dgm:prSet/>
      <dgm:spPr/>
      <dgm:t>
        <a:bodyPr/>
        <a:lstStyle/>
        <a:p>
          <a:endParaRPr lang="zh-CN" altLang="en-US"/>
        </a:p>
      </dgm:t>
    </dgm:pt>
    <dgm:pt modelId="{86DC136A-E229-4100-9A41-EAE5AA2B7A05}" cxnId="{0CDF8D8A-CEF7-4615-99F2-6D012A7173AC}" type="sibTrans">
      <dgm:prSet/>
      <dgm:spPr/>
      <dgm:t>
        <a:bodyPr/>
        <a:lstStyle/>
        <a:p>
          <a:endParaRPr lang="zh-CN" altLang="en-US"/>
        </a:p>
      </dgm:t>
    </dgm:pt>
    <dgm:pt modelId="{C22272F1-95CB-42DE-9BE7-77647E945B57}">
      <dgm:prSet phldrT="[文本]"/>
      <dgm:spPr/>
      <dgm:t>
        <a:bodyPr/>
        <a:lstStyle/>
        <a:p>
          <a:r>
            <a:rPr lang="zh-CN" altLang="en-US" dirty="0" smtClean="0"/>
            <a:t>影响旅游业</a:t>
          </a:r>
          <a:endParaRPr lang="zh-CN" altLang="en-US" dirty="0"/>
        </a:p>
      </dgm:t>
    </dgm:pt>
    <dgm:pt modelId="{86BC67C1-79E0-4FD9-977B-8CC8CD4E55D7}" cxnId="{A95CF99E-D811-4353-AFAE-8693AB6C5001}" type="parTrans">
      <dgm:prSet/>
      <dgm:spPr/>
      <dgm:t>
        <a:bodyPr/>
        <a:lstStyle/>
        <a:p>
          <a:endParaRPr lang="zh-CN" altLang="en-US"/>
        </a:p>
      </dgm:t>
    </dgm:pt>
    <dgm:pt modelId="{54A269B3-9B33-4744-9053-43B302046958}" cxnId="{A95CF99E-D811-4353-AFAE-8693AB6C5001}" type="sibTrans">
      <dgm:prSet/>
      <dgm:spPr/>
      <dgm:t>
        <a:bodyPr/>
        <a:lstStyle/>
        <a:p>
          <a:endParaRPr lang="zh-CN" altLang="en-US"/>
        </a:p>
      </dgm:t>
    </dgm:pt>
    <dgm:pt modelId="{7774F3B9-F6A4-4B5B-92EB-33BB57D07054}">
      <dgm:prSet phldr="0" custT="0"/>
      <dgm:spPr/>
      <dgm:t>
        <a:bodyPr vert="horz" wrap="square"/>
        <a:lstStyle/>
        <a:p>
          <a:pPr>
            <a:lnSpc>
              <a:spcPct val="100000"/>
            </a:lnSpc>
            <a:spcBef>
              <a:spcPct val="0"/>
            </a:spcBef>
            <a:spcAft>
              <a:spcPct val="35000"/>
            </a:spcAft>
          </a:pPr>
          <a:r>
            <a:rPr lang="zh-CN" altLang="en-US" b="1" dirty="0" smtClean="0"/>
            <a:t>改变生态的完整性</a:t>
          </a:r>
          <a:endParaRPr lang="en-US" altLang="zh-CN" b="1" dirty="0" smtClean="0"/>
        </a:p>
        <a:p>
          <a:pPr>
            <a:lnSpc>
              <a:spcPct val="100000"/>
            </a:lnSpc>
            <a:spcBef>
              <a:spcPct val="0"/>
            </a:spcBef>
            <a:spcAft>
              <a:spcPct val="35000"/>
            </a:spcAft>
          </a:pPr>
          <a:r>
            <a:rPr lang="zh-CN" altLang="en-US" b="1" dirty="0" smtClean="0"/>
            <a:t>真实性和生物的多样性</a:t>
          </a:r>
          <a:endParaRPr lang="zh-CN" altLang="en-US" b="1" dirty="0"/>
        </a:p>
      </dgm:t>
    </dgm:pt>
    <dgm:pt modelId="{3C5483B9-83A0-4314-BF02-7076A3D5FCF2}" cxnId="{FD64CFD5-FBC3-42E1-B4A6-B06C09AB6721}" type="parTrans">
      <dgm:prSet/>
      <dgm:spPr/>
      <dgm:t>
        <a:bodyPr/>
        <a:lstStyle/>
        <a:p>
          <a:endParaRPr lang="zh-CN" altLang="en-US"/>
        </a:p>
      </dgm:t>
    </dgm:pt>
    <dgm:pt modelId="{5283A1ED-25AA-4B60-B6FB-B6A40B802AD6}" cxnId="{FD64CFD5-FBC3-42E1-B4A6-B06C09AB6721}" type="sibTrans">
      <dgm:prSet/>
      <dgm:spPr/>
      <dgm:t>
        <a:bodyPr/>
        <a:lstStyle/>
        <a:p>
          <a:endParaRPr lang="zh-CN" altLang="en-US"/>
        </a:p>
      </dgm:t>
    </dgm:pt>
    <dgm:pt modelId="{6EC56E0B-5428-478A-81FB-C246159EBDBC}">
      <dgm:prSet/>
      <dgm:spPr/>
      <dgm:t>
        <a:bodyPr/>
        <a:lstStyle/>
        <a:p>
          <a:r>
            <a:rPr lang="zh-CN" altLang="en-US" dirty="0" smtClean="0"/>
            <a:t>破坏地方民族文化</a:t>
          </a:r>
          <a:endParaRPr lang="zh-CN" altLang="en-US" dirty="0"/>
        </a:p>
      </dgm:t>
    </dgm:pt>
    <dgm:pt modelId="{36F3B505-0D38-41F0-9D68-5053D8212345}" cxnId="{1B4EC1D5-CE2C-44EA-B1EC-3FC11681DEB7}" type="parTrans">
      <dgm:prSet/>
      <dgm:spPr/>
      <dgm:t>
        <a:bodyPr/>
        <a:lstStyle/>
        <a:p>
          <a:endParaRPr lang="zh-CN" altLang="en-US"/>
        </a:p>
      </dgm:t>
    </dgm:pt>
    <dgm:pt modelId="{BC439559-148E-42E1-B4B8-453908079144}" cxnId="{1B4EC1D5-CE2C-44EA-B1EC-3FC11681DEB7}" type="sibTrans">
      <dgm:prSet/>
      <dgm:spPr/>
      <dgm:t>
        <a:bodyPr/>
        <a:lstStyle/>
        <a:p>
          <a:endParaRPr lang="zh-CN" altLang="en-US"/>
        </a:p>
      </dgm:t>
    </dgm:pt>
    <dgm:pt modelId="{28CD0D95-6184-45D5-9376-05C494E24070}">
      <dgm:prSet/>
      <dgm:spPr/>
      <dgm:t>
        <a:bodyPr/>
        <a:lstStyle/>
        <a:p>
          <a:r>
            <a:rPr lang="zh-CN" altLang="en-US" dirty="0" smtClean="0"/>
            <a:t>移民问题不易解决</a:t>
          </a:r>
          <a:endParaRPr lang="zh-CN" altLang="en-US" dirty="0"/>
        </a:p>
      </dgm:t>
    </dgm:pt>
    <dgm:pt modelId="{A4ED4A24-4311-48CC-8C03-13852B83C463}" cxnId="{CAA66BD3-BDFA-4297-8EEC-3152D46C615F}" type="parTrans">
      <dgm:prSet/>
      <dgm:spPr/>
      <dgm:t>
        <a:bodyPr/>
        <a:lstStyle/>
        <a:p>
          <a:endParaRPr lang="zh-CN" altLang="en-US"/>
        </a:p>
      </dgm:t>
    </dgm:pt>
    <dgm:pt modelId="{F6845A3E-878C-4CCD-933B-613F6CC76D52}" cxnId="{CAA66BD3-BDFA-4297-8EEC-3152D46C615F}" type="sibTrans">
      <dgm:prSet/>
      <dgm:spPr/>
      <dgm:t>
        <a:bodyPr/>
        <a:lstStyle/>
        <a:p>
          <a:endParaRPr lang="zh-CN" altLang="en-US"/>
        </a:p>
      </dgm:t>
    </dgm:pt>
    <dgm:pt modelId="{32B9C271-DFD0-45FF-86E1-E077CABA3893}" type="pres">
      <dgm:prSet presAssocID="{B3D3BC95-18DC-4027-ACC1-787B08906751}" presName="hierChild1" presStyleCnt="0">
        <dgm:presLayoutVars>
          <dgm:orgChart val="1"/>
          <dgm:chPref val="1"/>
          <dgm:dir/>
          <dgm:animOne val="branch"/>
          <dgm:animLvl val="lvl"/>
          <dgm:resizeHandles/>
        </dgm:presLayoutVars>
      </dgm:prSet>
      <dgm:spPr/>
      <dgm:t>
        <a:bodyPr/>
        <a:lstStyle/>
        <a:p>
          <a:endParaRPr lang="zh-CN" altLang="en-US"/>
        </a:p>
      </dgm:t>
    </dgm:pt>
    <dgm:pt modelId="{49E4918E-274F-414B-8F3C-46FEB9BB8333}" type="pres">
      <dgm:prSet presAssocID="{8991DAA6-20CE-4427-8C06-C46C050EF286}" presName="hierRoot1" presStyleCnt="0">
        <dgm:presLayoutVars>
          <dgm:hierBranch val="init"/>
        </dgm:presLayoutVars>
      </dgm:prSet>
      <dgm:spPr/>
    </dgm:pt>
    <dgm:pt modelId="{BEA677D6-920F-41A6-8C53-A8F5924A7990}" type="pres">
      <dgm:prSet presAssocID="{8991DAA6-20CE-4427-8C06-C46C050EF286}" presName="rootComposite1" presStyleCnt="0"/>
      <dgm:spPr/>
      <dgm:t>
        <a:bodyPr/>
        <a:lstStyle/>
        <a:p>
          <a:endParaRPr lang="zh-CN" altLang="en-US"/>
        </a:p>
      </dgm:t>
    </dgm:pt>
    <dgm:pt modelId="{9442C564-07DC-4860-8FAD-AE91E954E649}" type="pres">
      <dgm:prSet presAssocID="{8991DAA6-20CE-4427-8C06-C46C050EF286}" presName="rootText1" presStyleLbl="node0" presStyleIdx="0" presStyleCnt="1" custScaleX="535805" custScaleY="154084" custLinFactNeighborY="-128">
        <dgm:presLayoutVars>
          <dgm:chPref val="3"/>
        </dgm:presLayoutVars>
      </dgm:prSet>
      <dgm:spPr/>
      <dgm:t>
        <a:bodyPr/>
        <a:lstStyle/>
        <a:p>
          <a:endParaRPr lang="zh-CN" altLang="en-US"/>
        </a:p>
      </dgm:t>
    </dgm:pt>
    <dgm:pt modelId="{AFC0F5A1-08D5-4380-A52A-FFA320A2A037}" type="pres">
      <dgm:prSet presAssocID="{8991DAA6-20CE-4427-8C06-C46C050EF286}" presName="rootConnector1" presStyleLbl="node1" presStyleIdx="0" presStyleCnt="0"/>
      <dgm:spPr/>
      <dgm:t>
        <a:bodyPr/>
        <a:lstStyle/>
        <a:p>
          <a:endParaRPr lang="zh-CN" altLang="en-US"/>
        </a:p>
      </dgm:t>
    </dgm:pt>
    <dgm:pt modelId="{8EC73607-63AF-448F-89C6-68CC4DF4E039}" type="pres">
      <dgm:prSet presAssocID="{8991DAA6-20CE-4427-8C06-C46C050EF286}" presName="hierChild2" presStyleCnt="0"/>
      <dgm:spPr/>
    </dgm:pt>
    <dgm:pt modelId="{6D44581E-530F-49CA-89A1-AC5CFBF480C3}" type="pres">
      <dgm:prSet presAssocID="{91860412-677B-4D5E-A259-065B17B2C86D}" presName="Name37" presStyleLbl="parChTrans1D2" presStyleIdx="0" presStyleCnt="2"/>
      <dgm:spPr/>
      <dgm:t>
        <a:bodyPr/>
        <a:lstStyle/>
        <a:p>
          <a:endParaRPr lang="zh-CN" altLang="en-US"/>
        </a:p>
      </dgm:t>
    </dgm:pt>
    <dgm:pt modelId="{5A4D6AAC-9D78-4604-928D-A4CD04EB0C02}" type="pres">
      <dgm:prSet presAssocID="{C3D53F30-BF89-415A-AB4F-604FE5CCEDEB}" presName="hierRoot2" presStyleCnt="0">
        <dgm:presLayoutVars>
          <dgm:hierBranch val="init"/>
        </dgm:presLayoutVars>
      </dgm:prSet>
      <dgm:spPr/>
    </dgm:pt>
    <dgm:pt modelId="{19AC1507-244B-424F-87E2-B77CE95A884D}" type="pres">
      <dgm:prSet presAssocID="{C3D53F30-BF89-415A-AB4F-604FE5CCEDEB}" presName="rootComposite" presStyleCnt="0"/>
      <dgm:spPr/>
      <dgm:t>
        <a:bodyPr/>
        <a:lstStyle/>
        <a:p>
          <a:endParaRPr lang="zh-CN" altLang="en-US"/>
        </a:p>
      </dgm:t>
    </dgm:pt>
    <dgm:pt modelId="{42A1A746-385B-406A-9035-8DAFD00C6813}" type="pres">
      <dgm:prSet presAssocID="{C3D53F30-BF89-415A-AB4F-604FE5CCEDEB}" presName="rootText" presStyleLbl="node2" presStyleIdx="0" presStyleCnt="2" custScaleX="159018" custLinFactX="-6944" custLinFactNeighborX="-100000" custLinFactNeighborY="865">
        <dgm:presLayoutVars>
          <dgm:chPref val="3"/>
        </dgm:presLayoutVars>
      </dgm:prSet>
      <dgm:spPr/>
      <dgm:t>
        <a:bodyPr/>
        <a:lstStyle/>
        <a:p>
          <a:endParaRPr lang="zh-CN" altLang="en-US"/>
        </a:p>
      </dgm:t>
    </dgm:pt>
    <dgm:pt modelId="{547A17B0-743F-4BF3-8D9D-C9F045196C90}" type="pres">
      <dgm:prSet presAssocID="{C3D53F30-BF89-415A-AB4F-604FE5CCEDEB}" presName="rootConnector" presStyleLbl="node2" presStyleIdx="0" presStyleCnt="2"/>
      <dgm:spPr/>
      <dgm:t>
        <a:bodyPr/>
        <a:lstStyle/>
        <a:p>
          <a:endParaRPr lang="zh-CN" altLang="en-US"/>
        </a:p>
      </dgm:t>
    </dgm:pt>
    <dgm:pt modelId="{C599281B-676F-4E81-9353-4CCD0430C864}" type="pres">
      <dgm:prSet presAssocID="{C3D53F30-BF89-415A-AB4F-604FE5CCEDEB}" presName="hierChild4" presStyleCnt="0"/>
      <dgm:spPr/>
    </dgm:pt>
    <dgm:pt modelId="{3381FF35-D55B-4188-94F2-D988A8C38E8A}" type="pres">
      <dgm:prSet presAssocID="{AECDEE23-ABE7-40A0-844F-CDFF6FDB8505}" presName="Name37" presStyleLbl="parChTrans1D3" presStyleIdx="0" presStyleCnt="7"/>
      <dgm:spPr/>
      <dgm:t>
        <a:bodyPr/>
        <a:lstStyle/>
        <a:p>
          <a:endParaRPr lang="zh-CN" altLang="en-US"/>
        </a:p>
      </dgm:t>
    </dgm:pt>
    <dgm:pt modelId="{36C60788-465B-4DB6-9201-EEC4E86DCDC8}" type="pres">
      <dgm:prSet presAssocID="{D8476EAC-221A-47FB-A364-E095E8CF2A07}" presName="hierRoot2" presStyleCnt="0">
        <dgm:presLayoutVars>
          <dgm:hierBranch val="init"/>
        </dgm:presLayoutVars>
      </dgm:prSet>
      <dgm:spPr/>
    </dgm:pt>
    <dgm:pt modelId="{2D9C1E94-5CA6-4CCE-8383-2B1B49C84685}" type="pres">
      <dgm:prSet presAssocID="{D8476EAC-221A-47FB-A364-E095E8CF2A07}" presName="rootComposite" presStyleCnt="0"/>
      <dgm:spPr/>
      <dgm:t>
        <a:bodyPr/>
        <a:lstStyle/>
        <a:p>
          <a:endParaRPr lang="zh-CN" altLang="en-US"/>
        </a:p>
      </dgm:t>
    </dgm:pt>
    <dgm:pt modelId="{DC1D9C6D-A9DA-4AEC-BBCB-49FE3170DC2C}" type="pres">
      <dgm:prSet presAssocID="{D8476EAC-221A-47FB-A364-E095E8CF2A07}" presName="rootText" presStyleLbl="node3" presStyleIdx="0" presStyleCnt="7" custScaleX="179261" custScaleY="135117" custLinFactX="-3692" custLinFactNeighborX="-100000" custLinFactNeighborY="5040">
        <dgm:presLayoutVars>
          <dgm:chPref val="3"/>
        </dgm:presLayoutVars>
      </dgm:prSet>
      <dgm:spPr/>
      <dgm:t>
        <a:bodyPr/>
        <a:lstStyle/>
        <a:p>
          <a:endParaRPr lang="zh-CN" altLang="en-US"/>
        </a:p>
      </dgm:t>
    </dgm:pt>
    <dgm:pt modelId="{368AE3A3-EA4C-41EF-A013-609089637C00}" type="pres">
      <dgm:prSet presAssocID="{D8476EAC-221A-47FB-A364-E095E8CF2A07}" presName="rootConnector" presStyleLbl="node3" presStyleIdx="0" presStyleCnt="7"/>
      <dgm:spPr/>
      <dgm:t>
        <a:bodyPr/>
        <a:lstStyle/>
        <a:p>
          <a:endParaRPr lang="zh-CN" altLang="en-US"/>
        </a:p>
      </dgm:t>
    </dgm:pt>
    <dgm:pt modelId="{9D5EC6D9-B59F-4391-98DB-F1C151C2438A}" type="pres">
      <dgm:prSet presAssocID="{D8476EAC-221A-47FB-A364-E095E8CF2A07}" presName="hierChild4" presStyleCnt="0"/>
      <dgm:spPr/>
    </dgm:pt>
    <dgm:pt modelId="{ABDB221C-5BEC-40F4-8F0D-32BADD893C89}" type="pres">
      <dgm:prSet presAssocID="{D8476EAC-221A-47FB-A364-E095E8CF2A07}" presName="hierChild5" presStyleCnt="0"/>
      <dgm:spPr/>
    </dgm:pt>
    <dgm:pt modelId="{98B7BFEB-3BDA-49E7-B508-787C66DFDA97}" type="pres">
      <dgm:prSet presAssocID="{B374C7CF-E1F8-4300-A22F-6E54A573ECBA}" presName="Name37" presStyleLbl="parChTrans1D3" presStyleIdx="1" presStyleCnt="7"/>
      <dgm:spPr/>
      <dgm:t>
        <a:bodyPr/>
        <a:lstStyle/>
        <a:p>
          <a:endParaRPr lang="zh-CN" altLang="en-US"/>
        </a:p>
      </dgm:t>
    </dgm:pt>
    <dgm:pt modelId="{604E1AAA-2486-4B14-B77D-AEDBF8357762}" type="pres">
      <dgm:prSet presAssocID="{2164DEA9-7FA1-42C7-897F-2892FA4FB802}" presName="hierRoot2" presStyleCnt="0">
        <dgm:presLayoutVars>
          <dgm:hierBranch val="init"/>
        </dgm:presLayoutVars>
      </dgm:prSet>
      <dgm:spPr/>
    </dgm:pt>
    <dgm:pt modelId="{51AFDE86-6154-44EC-9067-1EC74DFA5CD6}" type="pres">
      <dgm:prSet presAssocID="{2164DEA9-7FA1-42C7-897F-2892FA4FB802}" presName="rootComposite" presStyleCnt="0"/>
      <dgm:spPr/>
      <dgm:t>
        <a:bodyPr/>
        <a:lstStyle/>
        <a:p>
          <a:endParaRPr lang="zh-CN" altLang="en-US"/>
        </a:p>
      </dgm:t>
    </dgm:pt>
    <dgm:pt modelId="{2774E8E6-78EE-42E9-87F7-51158989743F}" type="pres">
      <dgm:prSet presAssocID="{2164DEA9-7FA1-42C7-897F-2892FA4FB802}" presName="rootText" presStyleLbl="node3" presStyleIdx="1" presStyleCnt="7" custScaleX="184597" custScaleY="124946" custLinFactX="-4609" custLinFactNeighborX="-100000" custLinFactNeighborY="10877">
        <dgm:presLayoutVars>
          <dgm:chPref val="3"/>
        </dgm:presLayoutVars>
      </dgm:prSet>
      <dgm:spPr/>
      <dgm:t>
        <a:bodyPr/>
        <a:lstStyle/>
        <a:p>
          <a:endParaRPr lang="zh-CN" altLang="en-US"/>
        </a:p>
      </dgm:t>
    </dgm:pt>
    <dgm:pt modelId="{644C2209-B25B-4B9A-A03B-E5F226793887}" type="pres">
      <dgm:prSet presAssocID="{2164DEA9-7FA1-42C7-897F-2892FA4FB802}" presName="rootConnector" presStyleLbl="node3" presStyleIdx="1" presStyleCnt="7"/>
      <dgm:spPr/>
      <dgm:t>
        <a:bodyPr/>
        <a:lstStyle/>
        <a:p>
          <a:endParaRPr lang="zh-CN" altLang="en-US"/>
        </a:p>
      </dgm:t>
    </dgm:pt>
    <dgm:pt modelId="{0B6B514B-7B63-492F-88F8-0AFED2519C0E}" type="pres">
      <dgm:prSet presAssocID="{2164DEA9-7FA1-42C7-897F-2892FA4FB802}" presName="hierChild4" presStyleCnt="0"/>
      <dgm:spPr/>
    </dgm:pt>
    <dgm:pt modelId="{591FC2B9-3F81-4832-A126-5184686CA678}" type="pres">
      <dgm:prSet presAssocID="{2164DEA9-7FA1-42C7-897F-2892FA4FB802}" presName="hierChild5" presStyleCnt="0"/>
      <dgm:spPr/>
    </dgm:pt>
    <dgm:pt modelId="{CCFC5C46-05E3-4F4E-9187-F05E306CA61D}" type="pres">
      <dgm:prSet presAssocID="{7FAAAE48-8281-480B-915E-0CFE31323B2C}" presName="Name37" presStyleLbl="parChTrans1D3" presStyleIdx="2" presStyleCnt="7"/>
      <dgm:spPr/>
      <dgm:t>
        <a:bodyPr/>
        <a:lstStyle/>
        <a:p>
          <a:endParaRPr lang="zh-CN" altLang="en-US"/>
        </a:p>
      </dgm:t>
    </dgm:pt>
    <dgm:pt modelId="{F71FCC37-CF2D-46F8-8C70-48F055096665}" type="pres">
      <dgm:prSet presAssocID="{8F15FC79-093D-4C8E-BA82-CC13E28A8B4F}" presName="hierRoot2" presStyleCnt="0">
        <dgm:presLayoutVars>
          <dgm:hierBranch val="init"/>
        </dgm:presLayoutVars>
      </dgm:prSet>
      <dgm:spPr/>
    </dgm:pt>
    <dgm:pt modelId="{9E13E852-10EE-4C05-A8BB-A00A1B61844B}" type="pres">
      <dgm:prSet presAssocID="{8F15FC79-093D-4C8E-BA82-CC13E28A8B4F}" presName="rootComposite" presStyleCnt="0"/>
      <dgm:spPr/>
      <dgm:t>
        <a:bodyPr/>
        <a:lstStyle/>
        <a:p>
          <a:endParaRPr lang="zh-CN" altLang="en-US"/>
        </a:p>
      </dgm:t>
    </dgm:pt>
    <dgm:pt modelId="{64C2BE8B-B0D7-42EB-B882-1ACF01C7873A}" type="pres">
      <dgm:prSet presAssocID="{8F15FC79-093D-4C8E-BA82-CC13E28A8B4F}" presName="rootText" presStyleLbl="node3" presStyleIdx="2" presStyleCnt="7" custScaleX="204504" custScaleY="112169" custLinFactX="-4956" custLinFactNeighborX="-100000" custLinFactNeighborY="35279">
        <dgm:presLayoutVars>
          <dgm:chPref val="3"/>
        </dgm:presLayoutVars>
      </dgm:prSet>
      <dgm:spPr/>
      <dgm:t>
        <a:bodyPr/>
        <a:lstStyle/>
        <a:p>
          <a:endParaRPr lang="zh-CN" altLang="en-US"/>
        </a:p>
      </dgm:t>
    </dgm:pt>
    <dgm:pt modelId="{E7B1FBE7-9431-45CA-9794-1CDFF595C763}" type="pres">
      <dgm:prSet presAssocID="{8F15FC79-093D-4C8E-BA82-CC13E28A8B4F}" presName="rootConnector" presStyleLbl="node3" presStyleIdx="2" presStyleCnt="7"/>
      <dgm:spPr/>
      <dgm:t>
        <a:bodyPr/>
        <a:lstStyle/>
        <a:p>
          <a:endParaRPr lang="zh-CN" altLang="en-US"/>
        </a:p>
      </dgm:t>
    </dgm:pt>
    <dgm:pt modelId="{2D2111AF-556A-4E8D-A646-77AD6E7419E9}" type="pres">
      <dgm:prSet presAssocID="{8F15FC79-093D-4C8E-BA82-CC13E28A8B4F}" presName="hierChild4" presStyleCnt="0"/>
      <dgm:spPr/>
    </dgm:pt>
    <dgm:pt modelId="{0F88306A-607A-47B6-BBF4-89D9EF920053}" type="pres">
      <dgm:prSet presAssocID="{8F15FC79-093D-4C8E-BA82-CC13E28A8B4F}" presName="hierChild5" presStyleCnt="0"/>
      <dgm:spPr/>
    </dgm:pt>
    <dgm:pt modelId="{D7077471-DE77-4A06-8B41-09E13554A5E4}" type="pres">
      <dgm:prSet presAssocID="{C3D53F30-BF89-415A-AB4F-604FE5CCEDEB}" presName="hierChild5" presStyleCnt="0"/>
      <dgm:spPr/>
    </dgm:pt>
    <dgm:pt modelId="{C4A5953D-D631-42AD-AC88-B81FF24D9106}" type="pres">
      <dgm:prSet presAssocID="{258C902B-7058-48CF-8788-59756CD83D8F}" presName="Name37" presStyleLbl="parChTrans1D2" presStyleIdx="1" presStyleCnt="2"/>
      <dgm:spPr/>
      <dgm:t>
        <a:bodyPr/>
        <a:lstStyle/>
        <a:p>
          <a:endParaRPr lang="zh-CN" altLang="en-US"/>
        </a:p>
      </dgm:t>
    </dgm:pt>
    <dgm:pt modelId="{0DA71AE3-ADDF-435F-A99D-29F87D062397}" type="pres">
      <dgm:prSet presAssocID="{1798FB66-E871-4257-8A3E-DB884ED6232C}" presName="hierRoot2" presStyleCnt="0">
        <dgm:presLayoutVars>
          <dgm:hierBranch val="init"/>
        </dgm:presLayoutVars>
      </dgm:prSet>
      <dgm:spPr/>
    </dgm:pt>
    <dgm:pt modelId="{33667F1B-9DBB-4F19-BE09-FDDAC2197146}" type="pres">
      <dgm:prSet presAssocID="{1798FB66-E871-4257-8A3E-DB884ED6232C}" presName="rootComposite" presStyleCnt="0"/>
      <dgm:spPr/>
      <dgm:t>
        <a:bodyPr/>
        <a:lstStyle/>
        <a:p>
          <a:endParaRPr lang="zh-CN" altLang="en-US"/>
        </a:p>
      </dgm:t>
    </dgm:pt>
    <dgm:pt modelId="{8E0D38B2-3830-4088-8053-5E68CE0368B2}" type="pres">
      <dgm:prSet presAssocID="{1798FB66-E871-4257-8A3E-DB884ED6232C}" presName="rootText" presStyleLbl="node2" presStyleIdx="1" presStyleCnt="2" custScaleX="195549" custLinFactNeighborX="-14807" custLinFactNeighborY="865">
        <dgm:presLayoutVars>
          <dgm:chPref val="3"/>
        </dgm:presLayoutVars>
      </dgm:prSet>
      <dgm:spPr/>
      <dgm:t>
        <a:bodyPr/>
        <a:lstStyle/>
        <a:p>
          <a:endParaRPr lang="zh-CN" altLang="en-US"/>
        </a:p>
      </dgm:t>
    </dgm:pt>
    <dgm:pt modelId="{D5CCF0A6-BFFE-400B-92A1-014D05171794}" type="pres">
      <dgm:prSet presAssocID="{1798FB66-E871-4257-8A3E-DB884ED6232C}" presName="rootConnector" presStyleLbl="node2" presStyleIdx="1" presStyleCnt="2"/>
      <dgm:spPr/>
      <dgm:t>
        <a:bodyPr/>
        <a:lstStyle/>
        <a:p>
          <a:endParaRPr lang="zh-CN" altLang="en-US"/>
        </a:p>
      </dgm:t>
    </dgm:pt>
    <dgm:pt modelId="{5C984116-A437-407A-8291-AFD148D8CA35}" type="pres">
      <dgm:prSet presAssocID="{1798FB66-E871-4257-8A3E-DB884ED6232C}" presName="hierChild4" presStyleCnt="0"/>
      <dgm:spPr/>
    </dgm:pt>
    <dgm:pt modelId="{06986F89-FC6D-4360-92EA-7CD5A6D3AA03}" type="pres">
      <dgm:prSet presAssocID="{86BC67C1-79E0-4FD9-977B-8CC8CD4E55D7}" presName="Name37" presStyleLbl="parChTrans1D3" presStyleIdx="3" presStyleCnt="7"/>
      <dgm:spPr/>
      <dgm:t>
        <a:bodyPr/>
        <a:lstStyle/>
        <a:p>
          <a:endParaRPr lang="zh-CN" altLang="en-US"/>
        </a:p>
      </dgm:t>
    </dgm:pt>
    <dgm:pt modelId="{86E51272-8175-45D5-A436-A72960CFBB47}" type="pres">
      <dgm:prSet presAssocID="{C22272F1-95CB-42DE-9BE7-77647E945B57}" presName="hierRoot2" presStyleCnt="0">
        <dgm:presLayoutVars>
          <dgm:hierBranch val="init"/>
        </dgm:presLayoutVars>
      </dgm:prSet>
      <dgm:spPr/>
    </dgm:pt>
    <dgm:pt modelId="{9BEDC517-C6D1-41AB-9FB6-7EC281541B2B}" type="pres">
      <dgm:prSet presAssocID="{C22272F1-95CB-42DE-9BE7-77647E945B57}" presName="rootComposite" presStyleCnt="0"/>
      <dgm:spPr/>
      <dgm:t>
        <a:bodyPr/>
        <a:lstStyle/>
        <a:p>
          <a:endParaRPr lang="zh-CN" altLang="en-US"/>
        </a:p>
      </dgm:t>
    </dgm:pt>
    <dgm:pt modelId="{2C402BFB-11D2-4376-AEC5-114B661C65C0}" type="pres">
      <dgm:prSet presAssocID="{C22272F1-95CB-42DE-9BE7-77647E945B57}" presName="rootText" presStyleLbl="node3" presStyleIdx="3" presStyleCnt="7" custScaleX="203106" custScaleY="80324" custLinFactNeighborX="128" custLinFactNeighborY="-23384">
        <dgm:presLayoutVars>
          <dgm:chPref val="3"/>
        </dgm:presLayoutVars>
      </dgm:prSet>
      <dgm:spPr/>
      <dgm:t>
        <a:bodyPr/>
        <a:lstStyle/>
        <a:p>
          <a:endParaRPr lang="zh-CN" altLang="en-US"/>
        </a:p>
      </dgm:t>
    </dgm:pt>
    <dgm:pt modelId="{C679A027-FEE4-4959-AE01-418EDA4F144A}" type="pres">
      <dgm:prSet presAssocID="{C22272F1-95CB-42DE-9BE7-77647E945B57}" presName="rootConnector" presStyleLbl="node3" presStyleIdx="3" presStyleCnt="7"/>
      <dgm:spPr/>
      <dgm:t>
        <a:bodyPr/>
        <a:lstStyle/>
        <a:p>
          <a:endParaRPr lang="zh-CN" altLang="en-US"/>
        </a:p>
      </dgm:t>
    </dgm:pt>
    <dgm:pt modelId="{AC63CD16-4FFB-498F-84D8-52FC16DDE84A}" type="pres">
      <dgm:prSet presAssocID="{C22272F1-95CB-42DE-9BE7-77647E945B57}" presName="hierChild4" presStyleCnt="0"/>
      <dgm:spPr/>
    </dgm:pt>
    <dgm:pt modelId="{66AC1218-0CE8-4F11-B458-03930D21E3E2}" type="pres">
      <dgm:prSet presAssocID="{C22272F1-95CB-42DE-9BE7-77647E945B57}" presName="hierChild5" presStyleCnt="0"/>
      <dgm:spPr/>
    </dgm:pt>
    <dgm:pt modelId="{191DF1A9-7CDF-488D-8398-396A6C94C900}" type="pres">
      <dgm:prSet presAssocID="{3C5483B9-83A0-4314-BF02-7076A3D5FCF2}" presName="Name37" presStyleLbl="parChTrans1D3" presStyleIdx="4" presStyleCnt="7"/>
      <dgm:spPr/>
      <dgm:t>
        <a:bodyPr/>
        <a:lstStyle/>
        <a:p>
          <a:endParaRPr lang="zh-CN" altLang="en-US"/>
        </a:p>
      </dgm:t>
    </dgm:pt>
    <dgm:pt modelId="{B4847D83-E09C-49DB-99B1-E57B4BA5ECE3}" type="pres">
      <dgm:prSet presAssocID="{7774F3B9-F6A4-4B5B-92EB-33BB57D07054}" presName="hierRoot2" presStyleCnt="0">
        <dgm:presLayoutVars>
          <dgm:hierBranch val="init"/>
        </dgm:presLayoutVars>
      </dgm:prSet>
      <dgm:spPr/>
    </dgm:pt>
    <dgm:pt modelId="{6D6394C3-9F80-4EA8-8D6D-A027FBF4A9A4}" type="pres">
      <dgm:prSet presAssocID="{7774F3B9-F6A4-4B5B-92EB-33BB57D07054}" presName="rootComposite" presStyleCnt="0"/>
      <dgm:spPr/>
      <dgm:t>
        <a:bodyPr/>
        <a:lstStyle/>
        <a:p>
          <a:endParaRPr lang="zh-CN" altLang="en-US"/>
        </a:p>
      </dgm:t>
    </dgm:pt>
    <dgm:pt modelId="{C3B62A36-5A96-4DE9-AA9C-B4D5F43EA1FA}" type="pres">
      <dgm:prSet presAssocID="{7774F3B9-F6A4-4B5B-92EB-33BB57D07054}" presName="rootText" presStyleLbl="node3" presStyleIdx="4" presStyleCnt="7" custScaleX="277546" custScaleY="170508" custLinFactNeighborX="-5526" custLinFactNeighborY="-18045">
        <dgm:presLayoutVars>
          <dgm:chPref val="3"/>
        </dgm:presLayoutVars>
      </dgm:prSet>
      <dgm:spPr/>
      <dgm:t>
        <a:bodyPr/>
        <a:lstStyle/>
        <a:p>
          <a:endParaRPr lang="zh-CN" altLang="en-US"/>
        </a:p>
      </dgm:t>
    </dgm:pt>
    <dgm:pt modelId="{30AD12E4-C63D-41BF-A317-841B3799D7C4}" type="pres">
      <dgm:prSet presAssocID="{7774F3B9-F6A4-4B5B-92EB-33BB57D07054}" presName="rootConnector" presStyleLbl="node3" presStyleIdx="4" presStyleCnt="7"/>
      <dgm:spPr/>
      <dgm:t>
        <a:bodyPr/>
        <a:lstStyle/>
        <a:p>
          <a:endParaRPr lang="zh-CN" altLang="en-US"/>
        </a:p>
      </dgm:t>
    </dgm:pt>
    <dgm:pt modelId="{9E9FF8A8-93FC-4979-87D8-757B27CD0FD9}" type="pres">
      <dgm:prSet presAssocID="{7774F3B9-F6A4-4B5B-92EB-33BB57D07054}" presName="hierChild4" presStyleCnt="0"/>
      <dgm:spPr/>
    </dgm:pt>
    <dgm:pt modelId="{C98B592F-AB95-4EA0-B54D-4C2002E478BC}" type="pres">
      <dgm:prSet presAssocID="{7774F3B9-F6A4-4B5B-92EB-33BB57D07054}" presName="hierChild5" presStyleCnt="0"/>
      <dgm:spPr/>
    </dgm:pt>
    <dgm:pt modelId="{6F72E81D-A3B6-46C1-9C0A-E94EE732F2ED}" type="pres">
      <dgm:prSet presAssocID="{36F3B505-0D38-41F0-9D68-5053D8212345}" presName="Name37" presStyleLbl="parChTrans1D3" presStyleIdx="5" presStyleCnt="7"/>
      <dgm:spPr/>
      <dgm:t>
        <a:bodyPr/>
        <a:lstStyle/>
        <a:p>
          <a:endParaRPr lang="zh-CN" altLang="en-US"/>
        </a:p>
      </dgm:t>
    </dgm:pt>
    <dgm:pt modelId="{698EBB47-FAD4-4F31-9F6E-039534127BA3}" type="pres">
      <dgm:prSet presAssocID="{6EC56E0B-5428-478A-81FB-C246159EBDBC}" presName="hierRoot2" presStyleCnt="0">
        <dgm:presLayoutVars>
          <dgm:hierBranch val="init"/>
        </dgm:presLayoutVars>
      </dgm:prSet>
      <dgm:spPr/>
    </dgm:pt>
    <dgm:pt modelId="{A2EEEEDE-B126-49B9-9BA7-3E86178817F3}" type="pres">
      <dgm:prSet presAssocID="{6EC56E0B-5428-478A-81FB-C246159EBDBC}" presName="rootComposite" presStyleCnt="0"/>
      <dgm:spPr/>
      <dgm:t>
        <a:bodyPr/>
        <a:lstStyle/>
        <a:p>
          <a:endParaRPr lang="zh-CN" altLang="en-US"/>
        </a:p>
      </dgm:t>
    </dgm:pt>
    <dgm:pt modelId="{2BA5FB18-6CB1-478D-B23A-A0E918CDAC10}" type="pres">
      <dgm:prSet presAssocID="{6EC56E0B-5428-478A-81FB-C246159EBDBC}" presName="rootText" presStyleLbl="node3" presStyleIdx="5" presStyleCnt="7" custScaleX="252098" custScaleY="76490" custLinFactNeighborX="-5526" custLinFactNeighborY="-15062">
        <dgm:presLayoutVars>
          <dgm:chPref val="3"/>
        </dgm:presLayoutVars>
      </dgm:prSet>
      <dgm:spPr/>
      <dgm:t>
        <a:bodyPr/>
        <a:lstStyle/>
        <a:p>
          <a:endParaRPr lang="zh-CN" altLang="en-US"/>
        </a:p>
      </dgm:t>
    </dgm:pt>
    <dgm:pt modelId="{3861656E-2321-42D6-AB41-097A77D1FB34}" type="pres">
      <dgm:prSet presAssocID="{6EC56E0B-5428-478A-81FB-C246159EBDBC}" presName="rootConnector" presStyleLbl="node3" presStyleIdx="5" presStyleCnt="7"/>
      <dgm:spPr/>
      <dgm:t>
        <a:bodyPr/>
        <a:lstStyle/>
        <a:p>
          <a:endParaRPr lang="zh-CN" altLang="en-US"/>
        </a:p>
      </dgm:t>
    </dgm:pt>
    <dgm:pt modelId="{BC773C57-995D-42C6-A6BA-574EFDC4C48C}" type="pres">
      <dgm:prSet presAssocID="{6EC56E0B-5428-478A-81FB-C246159EBDBC}" presName="hierChild4" presStyleCnt="0"/>
      <dgm:spPr/>
    </dgm:pt>
    <dgm:pt modelId="{6905655A-06B9-4D57-A2D2-8C02E79385DF}" type="pres">
      <dgm:prSet presAssocID="{6EC56E0B-5428-478A-81FB-C246159EBDBC}" presName="hierChild5" presStyleCnt="0"/>
      <dgm:spPr/>
    </dgm:pt>
    <dgm:pt modelId="{0323F303-CE28-4468-8F9D-76CBDC7A439C}" type="pres">
      <dgm:prSet presAssocID="{A4ED4A24-4311-48CC-8C03-13852B83C463}" presName="Name37" presStyleLbl="parChTrans1D3" presStyleIdx="6" presStyleCnt="7"/>
      <dgm:spPr/>
      <dgm:t>
        <a:bodyPr/>
        <a:lstStyle/>
        <a:p>
          <a:endParaRPr lang="zh-CN" altLang="en-US"/>
        </a:p>
      </dgm:t>
    </dgm:pt>
    <dgm:pt modelId="{C821D23F-2D98-41A0-B085-AA13A168A7D5}" type="pres">
      <dgm:prSet presAssocID="{28CD0D95-6184-45D5-9376-05C494E24070}" presName="hierRoot2" presStyleCnt="0">
        <dgm:presLayoutVars>
          <dgm:hierBranch val="init"/>
        </dgm:presLayoutVars>
      </dgm:prSet>
      <dgm:spPr/>
    </dgm:pt>
    <dgm:pt modelId="{0F9DD1D8-F4AE-4E84-9F82-1139459C35B4}" type="pres">
      <dgm:prSet presAssocID="{28CD0D95-6184-45D5-9376-05C494E24070}" presName="rootComposite" presStyleCnt="0"/>
      <dgm:spPr/>
      <dgm:t>
        <a:bodyPr/>
        <a:lstStyle/>
        <a:p>
          <a:endParaRPr lang="zh-CN" altLang="en-US"/>
        </a:p>
      </dgm:t>
    </dgm:pt>
    <dgm:pt modelId="{BAFF1E4E-C063-4579-BF53-49FEB2E159B2}" type="pres">
      <dgm:prSet presAssocID="{28CD0D95-6184-45D5-9376-05C494E24070}" presName="rootText" presStyleLbl="node3" presStyleIdx="6" presStyleCnt="7" custScaleX="264086" custScaleY="69402" custLinFactNeighborX="-5526" custLinFactNeighborY="-32174">
        <dgm:presLayoutVars>
          <dgm:chPref val="3"/>
        </dgm:presLayoutVars>
      </dgm:prSet>
      <dgm:spPr/>
      <dgm:t>
        <a:bodyPr/>
        <a:lstStyle/>
        <a:p>
          <a:endParaRPr lang="zh-CN" altLang="en-US"/>
        </a:p>
      </dgm:t>
    </dgm:pt>
    <dgm:pt modelId="{E80C7C54-2783-48F2-9535-50BC6BFA1907}" type="pres">
      <dgm:prSet presAssocID="{28CD0D95-6184-45D5-9376-05C494E24070}" presName="rootConnector" presStyleLbl="node3" presStyleIdx="6" presStyleCnt="7"/>
      <dgm:spPr/>
      <dgm:t>
        <a:bodyPr/>
        <a:lstStyle/>
        <a:p>
          <a:endParaRPr lang="zh-CN" altLang="en-US"/>
        </a:p>
      </dgm:t>
    </dgm:pt>
    <dgm:pt modelId="{D5313768-3DFE-4E4B-A18A-4B747A5D9E27}" type="pres">
      <dgm:prSet presAssocID="{28CD0D95-6184-45D5-9376-05C494E24070}" presName="hierChild4" presStyleCnt="0"/>
      <dgm:spPr/>
    </dgm:pt>
    <dgm:pt modelId="{0A5ED0FE-47FF-4912-B45A-D1B98409BBC9}" type="pres">
      <dgm:prSet presAssocID="{28CD0D95-6184-45D5-9376-05C494E24070}" presName="hierChild5" presStyleCnt="0"/>
      <dgm:spPr/>
    </dgm:pt>
    <dgm:pt modelId="{A9B8AE4D-6B6A-4D9A-9E27-89AD09EB9A56}" type="pres">
      <dgm:prSet presAssocID="{1798FB66-E871-4257-8A3E-DB884ED6232C}" presName="hierChild5" presStyleCnt="0"/>
      <dgm:spPr/>
    </dgm:pt>
    <dgm:pt modelId="{F539821A-9D94-42D1-A0F6-B5D1E6A08C24}" type="pres">
      <dgm:prSet presAssocID="{8991DAA6-20CE-4427-8C06-C46C050EF286}" presName="hierChild3" presStyleCnt="0"/>
      <dgm:spPr/>
    </dgm:pt>
  </dgm:ptLst>
  <dgm:cxnLst>
    <dgm:cxn modelId="{5A9DD0BD-86A4-4CEA-801D-35359CB111DE}" type="presOf" srcId="{C3D53F30-BF89-415A-AB4F-604FE5CCEDEB}" destId="{19AC1507-244B-424F-87E2-B77CE95A884D}" srcOrd="0" destOrd="0" presId="urn:microsoft.com/office/officeart/2005/8/layout/orgChart1#1"/>
    <dgm:cxn modelId="{0C554959-8CDE-4CB8-9C17-5C19B8295C17}" type="presOf" srcId="{86BC67C1-79E0-4FD9-977B-8CC8CD4E55D7}" destId="{06986F89-FC6D-4360-92EA-7CD5A6D3AA03}" srcOrd="0" destOrd="0" presId="urn:microsoft.com/office/officeart/2005/8/layout/orgChart1#1"/>
    <dgm:cxn modelId="{85715A14-9973-456B-A51D-FB5E63B492A4}" type="presOf" srcId="{D8476EAC-221A-47FB-A364-E095E8CF2A07}" destId="{2D9C1E94-5CA6-4CCE-8383-2B1B49C84685}" srcOrd="0" destOrd="0" presId="urn:microsoft.com/office/officeart/2005/8/layout/orgChart1#1"/>
    <dgm:cxn modelId="{03B86C4A-3749-4373-9680-D1D5B329B3D4}" type="presOf" srcId="{B3D3BC95-18DC-4027-ACC1-787B08906751}" destId="{32B9C271-DFD0-45FF-86E1-E077CABA3893}" srcOrd="0" destOrd="0" presId="urn:microsoft.com/office/officeart/2005/8/layout/orgChart1#1"/>
    <dgm:cxn modelId="{1B4EC1D5-CE2C-44EA-B1EC-3FC11681DEB7}" srcId="{1798FB66-E871-4257-8A3E-DB884ED6232C}" destId="{6EC56E0B-5428-478A-81FB-C246159EBDBC}" srcOrd="2" destOrd="0" parTransId="{36F3B505-0D38-41F0-9D68-5053D8212345}" sibTransId="{BC439559-148E-42E1-B4B8-453908079144}"/>
    <dgm:cxn modelId="{FA56CA8C-D5D1-4069-9F64-0222DDCE7D98}" type="presOf" srcId="{AECDEE23-ABE7-40A0-844F-CDFF6FDB8505}" destId="{3381FF35-D55B-4188-94F2-D988A8C38E8A}" srcOrd="0" destOrd="0" presId="urn:microsoft.com/office/officeart/2005/8/layout/orgChart1#1"/>
    <dgm:cxn modelId="{B20BF3F0-194D-472D-9C48-29BA960B917D}" type="presOf" srcId="{D8476EAC-221A-47FB-A364-E095E8CF2A07}" destId="{DC1D9C6D-A9DA-4AEC-BBCB-49FE3170DC2C}" srcOrd="1" destOrd="0" presId="urn:microsoft.com/office/officeart/2005/8/layout/orgChart1#1"/>
    <dgm:cxn modelId="{A3A04EB8-234F-496D-BD5D-B4FC1469FDFB}" type="presOf" srcId="{28CD0D95-6184-45D5-9376-05C494E24070}" destId="{E80C7C54-2783-48F2-9535-50BC6BFA1907}" srcOrd="2" destOrd="0" presId="urn:microsoft.com/office/officeart/2005/8/layout/orgChart1#1"/>
    <dgm:cxn modelId="{37232AAA-4B5E-433C-9949-B7EC9B16AA9E}" type="presOf" srcId="{8991DAA6-20CE-4427-8C06-C46C050EF286}" destId="{9442C564-07DC-4860-8FAD-AE91E954E649}" srcOrd="1" destOrd="0" presId="urn:microsoft.com/office/officeart/2005/8/layout/orgChart1#1"/>
    <dgm:cxn modelId="{82FF85F6-6743-4270-8699-1AB174D91B26}" type="presOf" srcId="{A4ED4A24-4311-48CC-8C03-13852B83C463}" destId="{0323F303-CE28-4468-8F9D-76CBDC7A439C}" srcOrd="0" destOrd="0" presId="urn:microsoft.com/office/officeart/2005/8/layout/orgChart1#1"/>
    <dgm:cxn modelId="{A505CA2F-EA3E-46A1-AE78-4E400F124E61}" type="presOf" srcId="{2164DEA9-7FA1-42C7-897F-2892FA4FB802}" destId="{644C2209-B25B-4B9A-A03B-E5F226793887}" srcOrd="2" destOrd="0" presId="urn:microsoft.com/office/officeart/2005/8/layout/orgChart1#1"/>
    <dgm:cxn modelId="{A7309324-EE8B-4714-8F93-2905E7A0A36E}" type="presOf" srcId="{1798FB66-E871-4257-8A3E-DB884ED6232C}" destId="{D5CCF0A6-BFFE-400B-92A1-014D05171794}" srcOrd="2" destOrd="0" presId="urn:microsoft.com/office/officeart/2005/8/layout/orgChart1#1"/>
    <dgm:cxn modelId="{1A83E5BF-04E4-4395-ABDC-6482D3F32D6E}" type="presOf" srcId="{28CD0D95-6184-45D5-9376-05C494E24070}" destId="{0F9DD1D8-F4AE-4E84-9F82-1139459C35B4}" srcOrd="0" destOrd="0" presId="urn:microsoft.com/office/officeart/2005/8/layout/orgChart1#1"/>
    <dgm:cxn modelId="{F51434BD-9EEE-4FE2-A87B-49C8160A2CE7}" type="presOf" srcId="{8991DAA6-20CE-4427-8C06-C46C050EF286}" destId="{AFC0F5A1-08D5-4380-A52A-FFA320A2A037}" srcOrd="2" destOrd="0" presId="urn:microsoft.com/office/officeart/2005/8/layout/orgChart1#1"/>
    <dgm:cxn modelId="{3ED0EB02-F804-4178-A2EA-1C070A87F3B2}" type="presOf" srcId="{28CD0D95-6184-45D5-9376-05C494E24070}" destId="{BAFF1E4E-C063-4579-BF53-49FEB2E159B2}" srcOrd="1" destOrd="0" presId="urn:microsoft.com/office/officeart/2005/8/layout/orgChart1#1"/>
    <dgm:cxn modelId="{CBCCCC53-5EE8-4023-B809-1CAD37618AB8}" type="presOf" srcId="{7774F3B9-F6A4-4B5B-92EB-33BB57D07054}" destId="{C3B62A36-5A96-4DE9-AA9C-B4D5F43EA1FA}" srcOrd="1" destOrd="0" presId="urn:microsoft.com/office/officeart/2005/8/layout/orgChart1#1"/>
    <dgm:cxn modelId="{A95CF99E-D811-4353-AFAE-8693AB6C5001}" srcId="{1798FB66-E871-4257-8A3E-DB884ED6232C}" destId="{C22272F1-95CB-42DE-9BE7-77647E945B57}" srcOrd="0" destOrd="0" parTransId="{86BC67C1-79E0-4FD9-977B-8CC8CD4E55D7}" sibTransId="{54A269B3-9B33-4744-9053-43B302046958}"/>
    <dgm:cxn modelId="{DBD59E1F-6EAE-4AAD-91E8-4B0ABA8F68FF}" type="presOf" srcId="{258C902B-7058-48CF-8788-59756CD83D8F}" destId="{C4A5953D-D631-42AD-AC88-B81FF24D9106}" srcOrd="0" destOrd="0" presId="urn:microsoft.com/office/officeart/2005/8/layout/orgChart1#1"/>
    <dgm:cxn modelId="{7F1A7F1E-1659-462B-B9D5-388D5254D2FA}" type="presOf" srcId="{7774F3B9-F6A4-4B5B-92EB-33BB57D07054}" destId="{6D6394C3-9F80-4EA8-8D6D-A027FBF4A9A4}" srcOrd="0" destOrd="0" presId="urn:microsoft.com/office/officeart/2005/8/layout/orgChart1#1"/>
    <dgm:cxn modelId="{9C3C65EA-DC12-4BAA-8FBC-B53F68BF7D4B}" type="presOf" srcId="{C22272F1-95CB-42DE-9BE7-77647E945B57}" destId="{C679A027-FEE4-4959-AE01-418EDA4F144A}" srcOrd="2" destOrd="0" presId="urn:microsoft.com/office/officeart/2005/8/layout/orgChart1#1"/>
    <dgm:cxn modelId="{FD64CFD5-FBC3-42E1-B4A6-B06C09AB6721}" srcId="{1798FB66-E871-4257-8A3E-DB884ED6232C}" destId="{7774F3B9-F6A4-4B5B-92EB-33BB57D07054}" srcOrd="1" destOrd="0" parTransId="{3C5483B9-83A0-4314-BF02-7076A3D5FCF2}" sibTransId="{5283A1ED-25AA-4B60-B6FB-B6A40B802AD6}"/>
    <dgm:cxn modelId="{ABF0E409-E21B-44D1-ABA8-44F63EE2EE6B}" type="presOf" srcId="{6EC56E0B-5428-478A-81FB-C246159EBDBC}" destId="{2BA5FB18-6CB1-478D-B23A-A0E918CDAC10}" srcOrd="1" destOrd="0" presId="urn:microsoft.com/office/officeart/2005/8/layout/orgChart1#1"/>
    <dgm:cxn modelId="{0CDF8D8A-CEF7-4615-99F2-6D012A7173AC}" srcId="{8991DAA6-20CE-4427-8C06-C46C050EF286}" destId="{1798FB66-E871-4257-8A3E-DB884ED6232C}" srcOrd="1" destOrd="0" parTransId="{258C902B-7058-48CF-8788-59756CD83D8F}" sibTransId="{86DC136A-E229-4100-9A41-EAE5AA2B7A05}"/>
    <dgm:cxn modelId="{630BBB72-CAFD-4056-8E7F-4009CE1638D9}" type="presOf" srcId="{7774F3B9-F6A4-4B5B-92EB-33BB57D07054}" destId="{30AD12E4-C63D-41BF-A317-841B3799D7C4}" srcOrd="2" destOrd="0" presId="urn:microsoft.com/office/officeart/2005/8/layout/orgChart1#1"/>
    <dgm:cxn modelId="{2BFDA01F-7703-4DFB-B66F-64B6B214B409}" type="presOf" srcId="{8F15FC79-093D-4C8E-BA82-CC13E28A8B4F}" destId="{9E13E852-10EE-4C05-A8BB-A00A1B61844B}" srcOrd="0" destOrd="0" presId="urn:microsoft.com/office/officeart/2005/8/layout/orgChart1#1"/>
    <dgm:cxn modelId="{5E56A04B-5A5B-476E-94B6-A968BF6399FD}" type="presOf" srcId="{C3D53F30-BF89-415A-AB4F-604FE5CCEDEB}" destId="{547A17B0-743F-4BF3-8D9D-C9F045196C90}" srcOrd="2" destOrd="0" presId="urn:microsoft.com/office/officeart/2005/8/layout/orgChart1#1"/>
    <dgm:cxn modelId="{E5C67E8B-3895-4A5D-A0AD-15F5869A04FF}" type="presOf" srcId="{2164DEA9-7FA1-42C7-897F-2892FA4FB802}" destId="{2774E8E6-78EE-42E9-87F7-51158989743F}" srcOrd="1" destOrd="0" presId="urn:microsoft.com/office/officeart/2005/8/layout/orgChart1#1"/>
    <dgm:cxn modelId="{E5F92F1B-7661-47B8-AD30-3C359EC64463}" type="presOf" srcId="{8F15FC79-093D-4C8E-BA82-CC13E28A8B4F}" destId="{E7B1FBE7-9431-45CA-9794-1CDFF595C763}" srcOrd="2" destOrd="0" presId="urn:microsoft.com/office/officeart/2005/8/layout/orgChart1#1"/>
    <dgm:cxn modelId="{4EE5AB26-5B87-480E-9F21-DB674A66A441}" srcId="{8991DAA6-20CE-4427-8C06-C46C050EF286}" destId="{C3D53F30-BF89-415A-AB4F-604FE5CCEDEB}" srcOrd="0" destOrd="0" parTransId="{91860412-677B-4D5E-A259-065B17B2C86D}" sibTransId="{4CFFFCEF-674E-4D74-B1D8-7BFD0BBD361F}"/>
    <dgm:cxn modelId="{EB2591E9-501B-4056-9CBA-C0869B343001}" type="presOf" srcId="{8F15FC79-093D-4C8E-BA82-CC13E28A8B4F}" destId="{64C2BE8B-B0D7-42EB-B882-1ACF01C7873A}" srcOrd="1" destOrd="0" presId="urn:microsoft.com/office/officeart/2005/8/layout/orgChart1#1"/>
    <dgm:cxn modelId="{6028BE51-D546-4410-8F65-CC56F87860E0}" type="presOf" srcId="{1798FB66-E871-4257-8A3E-DB884ED6232C}" destId="{33667F1B-9DBB-4F19-BE09-FDDAC2197146}" srcOrd="0" destOrd="0" presId="urn:microsoft.com/office/officeart/2005/8/layout/orgChart1#1"/>
    <dgm:cxn modelId="{7017D422-C4A4-42B7-B6B4-F7538ABCB54C}" type="presOf" srcId="{6EC56E0B-5428-478A-81FB-C246159EBDBC}" destId="{A2EEEEDE-B126-49B9-9BA7-3E86178817F3}" srcOrd="0" destOrd="0" presId="urn:microsoft.com/office/officeart/2005/8/layout/orgChart1#1"/>
    <dgm:cxn modelId="{C4E1E7E7-BC46-481F-AB9A-46CDE63BDDA1}" type="presOf" srcId="{C22272F1-95CB-42DE-9BE7-77647E945B57}" destId="{2C402BFB-11D2-4376-AEC5-114B661C65C0}" srcOrd="1" destOrd="0" presId="urn:microsoft.com/office/officeart/2005/8/layout/orgChart1#1"/>
    <dgm:cxn modelId="{B2D5C8C5-FC7D-4D9E-9060-5E3DF7E3095C}" srcId="{C3D53F30-BF89-415A-AB4F-604FE5CCEDEB}" destId="{8F15FC79-093D-4C8E-BA82-CC13E28A8B4F}" srcOrd="2" destOrd="0" parTransId="{7FAAAE48-8281-480B-915E-0CFE31323B2C}" sibTransId="{C27A088C-D7E2-4000-AE28-8D233C25B77D}"/>
    <dgm:cxn modelId="{542C9315-3B97-49D2-9F6C-22772247F9C3}" type="presOf" srcId="{36F3B505-0D38-41F0-9D68-5053D8212345}" destId="{6F72E81D-A3B6-46C1-9C0A-E94EE732F2ED}" srcOrd="0" destOrd="0" presId="urn:microsoft.com/office/officeart/2005/8/layout/orgChart1#1"/>
    <dgm:cxn modelId="{A9D64205-F4DC-409F-8F5E-A547871349A5}" type="presOf" srcId="{D8476EAC-221A-47FB-A364-E095E8CF2A07}" destId="{368AE3A3-EA4C-41EF-A013-609089637C00}" srcOrd="2" destOrd="0" presId="urn:microsoft.com/office/officeart/2005/8/layout/orgChart1#1"/>
    <dgm:cxn modelId="{1DF5B537-C20B-4A47-BD83-66AC995D2903}" srcId="{C3D53F30-BF89-415A-AB4F-604FE5CCEDEB}" destId="{2164DEA9-7FA1-42C7-897F-2892FA4FB802}" srcOrd="1" destOrd="0" parTransId="{B374C7CF-E1F8-4300-A22F-6E54A573ECBA}" sibTransId="{6F9EF017-8A3D-4EAE-8C3A-7AED8F68B685}"/>
    <dgm:cxn modelId="{89FEAB9B-5465-4B32-B044-6E2F8A3A1595}" type="presOf" srcId="{3C5483B9-83A0-4314-BF02-7076A3D5FCF2}" destId="{191DF1A9-7CDF-488D-8398-396A6C94C900}" srcOrd="0" destOrd="0" presId="urn:microsoft.com/office/officeart/2005/8/layout/orgChart1#1"/>
    <dgm:cxn modelId="{1B57BBA7-B48A-4AF5-86AA-C190850B0D50}" type="presOf" srcId="{8991DAA6-20CE-4427-8C06-C46C050EF286}" destId="{BEA677D6-920F-41A6-8C53-A8F5924A7990}" srcOrd="0" destOrd="0" presId="urn:microsoft.com/office/officeart/2005/8/layout/orgChart1#1"/>
    <dgm:cxn modelId="{A44B3915-6122-4ADB-BC61-6B5C20C43175}" type="presOf" srcId="{91860412-677B-4D5E-A259-065B17B2C86D}" destId="{6D44581E-530F-49CA-89A1-AC5CFBF480C3}" srcOrd="0" destOrd="0" presId="urn:microsoft.com/office/officeart/2005/8/layout/orgChart1#1"/>
    <dgm:cxn modelId="{4FB008A5-4A8D-4BE4-9948-28B74C318009}" type="presOf" srcId="{B374C7CF-E1F8-4300-A22F-6E54A573ECBA}" destId="{98B7BFEB-3BDA-49E7-B508-787C66DFDA97}" srcOrd="0" destOrd="0" presId="urn:microsoft.com/office/officeart/2005/8/layout/orgChart1#1"/>
    <dgm:cxn modelId="{A9086B33-EA41-4BAF-9878-92AC11CD2878}" type="presOf" srcId="{1798FB66-E871-4257-8A3E-DB884ED6232C}" destId="{8E0D38B2-3830-4088-8053-5E68CE0368B2}" srcOrd="1" destOrd="0" presId="urn:microsoft.com/office/officeart/2005/8/layout/orgChart1#1"/>
    <dgm:cxn modelId="{418D9928-3049-40EE-AB62-281269F0E52D}" type="presOf" srcId="{C22272F1-95CB-42DE-9BE7-77647E945B57}" destId="{9BEDC517-C6D1-41AB-9FB6-7EC281541B2B}" srcOrd="0" destOrd="0" presId="urn:microsoft.com/office/officeart/2005/8/layout/orgChart1#1"/>
    <dgm:cxn modelId="{0449DA79-73DE-4B3B-9C63-0C0A839C4C61}" type="presOf" srcId="{7FAAAE48-8281-480B-915E-0CFE31323B2C}" destId="{CCFC5C46-05E3-4F4E-9187-F05E306CA61D}" srcOrd="0" destOrd="0" presId="urn:microsoft.com/office/officeart/2005/8/layout/orgChart1#1"/>
    <dgm:cxn modelId="{CAA66BD3-BDFA-4297-8EEC-3152D46C615F}" srcId="{1798FB66-E871-4257-8A3E-DB884ED6232C}" destId="{28CD0D95-6184-45D5-9376-05C494E24070}" srcOrd="3" destOrd="0" parTransId="{A4ED4A24-4311-48CC-8C03-13852B83C463}" sibTransId="{F6845A3E-878C-4CCD-933B-613F6CC76D52}"/>
    <dgm:cxn modelId="{40244128-D832-4C7B-A2C6-0BC8EEF0152C}" srcId="{C3D53F30-BF89-415A-AB4F-604FE5CCEDEB}" destId="{D8476EAC-221A-47FB-A364-E095E8CF2A07}" srcOrd="0" destOrd="0" parTransId="{AECDEE23-ABE7-40A0-844F-CDFF6FDB8505}" sibTransId="{91979E6E-BD48-4EEB-AC37-F6227059FD38}"/>
    <dgm:cxn modelId="{EF18E20F-9160-456A-858B-60E07E3929C3}" type="presOf" srcId="{C3D53F30-BF89-415A-AB4F-604FE5CCEDEB}" destId="{42A1A746-385B-406A-9035-8DAFD00C6813}" srcOrd="1" destOrd="0" presId="urn:microsoft.com/office/officeart/2005/8/layout/orgChart1#1"/>
    <dgm:cxn modelId="{AA56A4CF-B4FE-4EBC-A37A-59C38898A5F9}" type="presOf" srcId="{2164DEA9-7FA1-42C7-897F-2892FA4FB802}" destId="{51AFDE86-6154-44EC-9067-1EC74DFA5CD6}" srcOrd="0" destOrd="0" presId="urn:microsoft.com/office/officeart/2005/8/layout/orgChart1#1"/>
    <dgm:cxn modelId="{F81CED88-8BA7-4650-BC7E-A992AA36F0F5}" srcId="{B3D3BC95-18DC-4027-ACC1-787B08906751}" destId="{8991DAA6-20CE-4427-8C06-C46C050EF286}" srcOrd="0" destOrd="0" parTransId="{0E1BC23B-9540-4C77-8833-79A340F7076F}" sibTransId="{80896A96-0B8A-402D-8D5D-8AAB7D903656}"/>
    <dgm:cxn modelId="{B2E41BF8-EBB9-4E75-823E-249AF6E9A99B}" type="presOf" srcId="{6EC56E0B-5428-478A-81FB-C246159EBDBC}" destId="{3861656E-2321-42D6-AB41-097A77D1FB34}" srcOrd="2" destOrd="0" presId="urn:microsoft.com/office/officeart/2005/8/layout/orgChart1#1"/>
    <dgm:cxn modelId="{65ACDDF6-73FF-4205-B67E-C5E9BA87F056}" type="presParOf" srcId="{32B9C271-DFD0-45FF-86E1-E077CABA3893}" destId="{49E4918E-274F-414B-8F3C-46FEB9BB8333}" srcOrd="0" destOrd="0" presId="urn:microsoft.com/office/officeart/2005/8/layout/orgChart1#1"/>
    <dgm:cxn modelId="{76F0AE03-0B0F-4341-B917-2B4056C52555}" type="presParOf" srcId="{49E4918E-274F-414B-8F3C-46FEB9BB8333}" destId="{BEA677D6-920F-41A6-8C53-A8F5924A7990}" srcOrd="0" destOrd="0" presId="urn:microsoft.com/office/officeart/2005/8/layout/orgChart1#1"/>
    <dgm:cxn modelId="{CAA995F3-6CAE-403A-96C1-351530F8384D}" type="presParOf" srcId="{BEA677D6-920F-41A6-8C53-A8F5924A7990}" destId="{9442C564-07DC-4860-8FAD-AE91E954E649}" srcOrd="0" destOrd="0" presId="urn:microsoft.com/office/officeart/2005/8/layout/orgChart1#1"/>
    <dgm:cxn modelId="{A4E462DB-882C-4F84-89A6-821ADFC60AC7}" type="presParOf" srcId="{BEA677D6-920F-41A6-8C53-A8F5924A7990}" destId="{AFC0F5A1-08D5-4380-A52A-FFA320A2A037}" srcOrd="1" destOrd="0" presId="urn:microsoft.com/office/officeart/2005/8/layout/orgChart1#1"/>
    <dgm:cxn modelId="{83CF58DD-53B1-4F7D-A98C-28E3FC651B96}" type="presParOf" srcId="{49E4918E-274F-414B-8F3C-46FEB9BB8333}" destId="{8EC73607-63AF-448F-89C6-68CC4DF4E039}" srcOrd="1" destOrd="0" presId="urn:microsoft.com/office/officeart/2005/8/layout/orgChart1#1"/>
    <dgm:cxn modelId="{FEC08460-7F36-4B0F-885D-A95DFD5CBEC4}" type="presParOf" srcId="{8EC73607-63AF-448F-89C6-68CC4DF4E039}" destId="{6D44581E-530F-49CA-89A1-AC5CFBF480C3}" srcOrd="0" destOrd="0" presId="urn:microsoft.com/office/officeart/2005/8/layout/orgChart1#1"/>
    <dgm:cxn modelId="{3D21DFF3-25B6-4C06-9985-798AC1744657}" type="presParOf" srcId="{8EC73607-63AF-448F-89C6-68CC4DF4E039}" destId="{5A4D6AAC-9D78-4604-928D-A4CD04EB0C02}" srcOrd="1" destOrd="0" presId="urn:microsoft.com/office/officeart/2005/8/layout/orgChart1#1"/>
    <dgm:cxn modelId="{D0527DCF-08E9-473D-9D7B-C9343669DB5C}" type="presParOf" srcId="{5A4D6AAC-9D78-4604-928D-A4CD04EB0C02}" destId="{19AC1507-244B-424F-87E2-B77CE95A884D}" srcOrd="0" destOrd="0" presId="urn:microsoft.com/office/officeart/2005/8/layout/orgChart1#1"/>
    <dgm:cxn modelId="{8332C687-9E6B-4A31-BA8C-808700B39021}" type="presParOf" srcId="{19AC1507-244B-424F-87E2-B77CE95A884D}" destId="{42A1A746-385B-406A-9035-8DAFD00C6813}" srcOrd="0" destOrd="0" presId="urn:microsoft.com/office/officeart/2005/8/layout/orgChart1#1"/>
    <dgm:cxn modelId="{617BE044-CB40-4495-BDDD-36E11DC38EB2}" type="presParOf" srcId="{19AC1507-244B-424F-87E2-B77CE95A884D}" destId="{547A17B0-743F-4BF3-8D9D-C9F045196C90}" srcOrd="1" destOrd="0" presId="urn:microsoft.com/office/officeart/2005/8/layout/orgChart1#1"/>
    <dgm:cxn modelId="{918FF768-9A34-42AA-B214-A112D6094E59}" type="presParOf" srcId="{5A4D6AAC-9D78-4604-928D-A4CD04EB0C02}" destId="{C599281B-676F-4E81-9353-4CCD0430C864}" srcOrd="1" destOrd="0" presId="urn:microsoft.com/office/officeart/2005/8/layout/orgChart1#1"/>
    <dgm:cxn modelId="{55F9C61B-9075-440E-AEF7-F8BF832ECB95}" type="presParOf" srcId="{C599281B-676F-4E81-9353-4CCD0430C864}" destId="{3381FF35-D55B-4188-94F2-D988A8C38E8A}" srcOrd="0" destOrd="0" presId="urn:microsoft.com/office/officeart/2005/8/layout/orgChart1#1"/>
    <dgm:cxn modelId="{3B4AEEAB-929F-4632-8A4F-3CB699A91816}" type="presParOf" srcId="{C599281B-676F-4E81-9353-4CCD0430C864}" destId="{36C60788-465B-4DB6-9201-EEC4E86DCDC8}" srcOrd="1" destOrd="0" presId="urn:microsoft.com/office/officeart/2005/8/layout/orgChart1#1"/>
    <dgm:cxn modelId="{C8424926-1260-43EB-B9B2-7895B27FA612}" type="presParOf" srcId="{36C60788-465B-4DB6-9201-EEC4E86DCDC8}" destId="{2D9C1E94-5CA6-4CCE-8383-2B1B49C84685}" srcOrd="0" destOrd="0" presId="urn:microsoft.com/office/officeart/2005/8/layout/orgChart1#1"/>
    <dgm:cxn modelId="{FECDE456-F8C3-4C29-8050-612702A32BBF}" type="presParOf" srcId="{2D9C1E94-5CA6-4CCE-8383-2B1B49C84685}" destId="{DC1D9C6D-A9DA-4AEC-BBCB-49FE3170DC2C}" srcOrd="0" destOrd="0" presId="urn:microsoft.com/office/officeart/2005/8/layout/orgChart1#1"/>
    <dgm:cxn modelId="{FADAD47B-49E3-40AB-8BAA-8BD06B94E02C}" type="presParOf" srcId="{2D9C1E94-5CA6-4CCE-8383-2B1B49C84685}" destId="{368AE3A3-EA4C-41EF-A013-609089637C00}" srcOrd="1" destOrd="0" presId="urn:microsoft.com/office/officeart/2005/8/layout/orgChart1#1"/>
    <dgm:cxn modelId="{E46475E4-F308-4FE1-B985-D40922C80C77}" type="presParOf" srcId="{36C60788-465B-4DB6-9201-EEC4E86DCDC8}" destId="{9D5EC6D9-B59F-4391-98DB-F1C151C2438A}" srcOrd="1" destOrd="0" presId="urn:microsoft.com/office/officeart/2005/8/layout/orgChart1#1"/>
    <dgm:cxn modelId="{EBB49BD1-7077-41BA-9D2A-AFF9F67C916D}" type="presParOf" srcId="{36C60788-465B-4DB6-9201-EEC4E86DCDC8}" destId="{ABDB221C-5BEC-40F4-8F0D-32BADD893C89}" srcOrd="2" destOrd="0" presId="urn:microsoft.com/office/officeart/2005/8/layout/orgChart1#1"/>
    <dgm:cxn modelId="{5441D542-1F8F-4BFC-A831-64212466A780}" type="presParOf" srcId="{C599281B-676F-4E81-9353-4CCD0430C864}" destId="{98B7BFEB-3BDA-49E7-B508-787C66DFDA97}" srcOrd="2" destOrd="0" presId="urn:microsoft.com/office/officeart/2005/8/layout/orgChart1#1"/>
    <dgm:cxn modelId="{EB193F78-4D8E-4D4F-AE54-0FB8151B0814}" type="presParOf" srcId="{C599281B-676F-4E81-9353-4CCD0430C864}" destId="{604E1AAA-2486-4B14-B77D-AEDBF8357762}" srcOrd="3" destOrd="0" presId="urn:microsoft.com/office/officeart/2005/8/layout/orgChart1#1"/>
    <dgm:cxn modelId="{94CEADE2-EFF6-441D-AA43-0E15012D7552}" type="presParOf" srcId="{604E1AAA-2486-4B14-B77D-AEDBF8357762}" destId="{51AFDE86-6154-44EC-9067-1EC74DFA5CD6}" srcOrd="0" destOrd="0" presId="urn:microsoft.com/office/officeart/2005/8/layout/orgChart1#1"/>
    <dgm:cxn modelId="{81410842-B79B-4DCF-88F9-28BC56A1E25A}" type="presParOf" srcId="{51AFDE86-6154-44EC-9067-1EC74DFA5CD6}" destId="{2774E8E6-78EE-42E9-87F7-51158989743F}" srcOrd="0" destOrd="0" presId="urn:microsoft.com/office/officeart/2005/8/layout/orgChart1#1"/>
    <dgm:cxn modelId="{15EE6943-8A9C-4CF3-91C2-010BE6EF061B}" type="presParOf" srcId="{51AFDE86-6154-44EC-9067-1EC74DFA5CD6}" destId="{644C2209-B25B-4B9A-A03B-E5F226793887}" srcOrd="1" destOrd="0" presId="urn:microsoft.com/office/officeart/2005/8/layout/orgChart1#1"/>
    <dgm:cxn modelId="{E6ACF368-41D4-4219-8BEF-77DA9B44EA5B}" type="presParOf" srcId="{604E1AAA-2486-4B14-B77D-AEDBF8357762}" destId="{0B6B514B-7B63-492F-88F8-0AFED2519C0E}" srcOrd="1" destOrd="0" presId="urn:microsoft.com/office/officeart/2005/8/layout/orgChart1#1"/>
    <dgm:cxn modelId="{9AD62B10-58B4-4D71-B9B7-C98CC1E8D95C}" type="presParOf" srcId="{604E1AAA-2486-4B14-B77D-AEDBF8357762}" destId="{591FC2B9-3F81-4832-A126-5184686CA678}" srcOrd="2" destOrd="0" presId="urn:microsoft.com/office/officeart/2005/8/layout/orgChart1#1"/>
    <dgm:cxn modelId="{B60CDE0C-7C8E-457B-A325-3374416095B8}" type="presParOf" srcId="{C599281B-676F-4E81-9353-4CCD0430C864}" destId="{CCFC5C46-05E3-4F4E-9187-F05E306CA61D}" srcOrd="4" destOrd="0" presId="urn:microsoft.com/office/officeart/2005/8/layout/orgChart1#1"/>
    <dgm:cxn modelId="{8FE76278-535E-41E4-AC81-C8EE1F965994}" type="presParOf" srcId="{C599281B-676F-4E81-9353-4CCD0430C864}" destId="{F71FCC37-CF2D-46F8-8C70-48F055096665}" srcOrd="5" destOrd="0" presId="urn:microsoft.com/office/officeart/2005/8/layout/orgChart1#1"/>
    <dgm:cxn modelId="{7549182D-1D39-4B5A-B78B-7C57ADB3B228}" type="presParOf" srcId="{F71FCC37-CF2D-46F8-8C70-48F055096665}" destId="{9E13E852-10EE-4C05-A8BB-A00A1B61844B}" srcOrd="0" destOrd="0" presId="urn:microsoft.com/office/officeart/2005/8/layout/orgChart1#1"/>
    <dgm:cxn modelId="{F799581B-D583-41EB-845B-7214CD3770BF}" type="presParOf" srcId="{9E13E852-10EE-4C05-A8BB-A00A1B61844B}" destId="{64C2BE8B-B0D7-42EB-B882-1ACF01C7873A}" srcOrd="0" destOrd="0" presId="urn:microsoft.com/office/officeart/2005/8/layout/orgChart1#1"/>
    <dgm:cxn modelId="{AA30585C-8517-4832-AE63-B48D59365F63}" type="presParOf" srcId="{9E13E852-10EE-4C05-A8BB-A00A1B61844B}" destId="{E7B1FBE7-9431-45CA-9794-1CDFF595C763}" srcOrd="1" destOrd="0" presId="urn:microsoft.com/office/officeart/2005/8/layout/orgChart1#1"/>
    <dgm:cxn modelId="{F41BDB27-1026-4BB7-8D07-4B11614BF94B}" type="presParOf" srcId="{F71FCC37-CF2D-46F8-8C70-48F055096665}" destId="{2D2111AF-556A-4E8D-A646-77AD6E7419E9}" srcOrd="1" destOrd="0" presId="urn:microsoft.com/office/officeart/2005/8/layout/orgChart1#1"/>
    <dgm:cxn modelId="{8E4E9C31-9D6E-4819-BFBB-2D9F3A6539E7}" type="presParOf" srcId="{F71FCC37-CF2D-46F8-8C70-48F055096665}" destId="{0F88306A-607A-47B6-BBF4-89D9EF920053}" srcOrd="2" destOrd="0" presId="urn:microsoft.com/office/officeart/2005/8/layout/orgChart1#1"/>
    <dgm:cxn modelId="{274E5074-008F-40A6-AEE7-3A76908EB5C5}" type="presParOf" srcId="{5A4D6AAC-9D78-4604-928D-A4CD04EB0C02}" destId="{D7077471-DE77-4A06-8B41-09E13554A5E4}" srcOrd="2" destOrd="0" presId="urn:microsoft.com/office/officeart/2005/8/layout/orgChart1#1"/>
    <dgm:cxn modelId="{95927073-14C6-4093-9AC7-0DC56FAA5410}" type="presParOf" srcId="{8EC73607-63AF-448F-89C6-68CC4DF4E039}" destId="{C4A5953D-D631-42AD-AC88-B81FF24D9106}" srcOrd="2" destOrd="0" presId="urn:microsoft.com/office/officeart/2005/8/layout/orgChart1#1"/>
    <dgm:cxn modelId="{5D3F9F6A-572B-4CA3-BBD4-67E52583277A}" type="presParOf" srcId="{8EC73607-63AF-448F-89C6-68CC4DF4E039}" destId="{0DA71AE3-ADDF-435F-A99D-29F87D062397}" srcOrd="3" destOrd="0" presId="urn:microsoft.com/office/officeart/2005/8/layout/orgChart1#1"/>
    <dgm:cxn modelId="{8239FFCB-BC32-407B-817F-E18B9B9D29CE}" type="presParOf" srcId="{0DA71AE3-ADDF-435F-A99D-29F87D062397}" destId="{33667F1B-9DBB-4F19-BE09-FDDAC2197146}" srcOrd="0" destOrd="0" presId="urn:microsoft.com/office/officeart/2005/8/layout/orgChart1#1"/>
    <dgm:cxn modelId="{03B6C9FC-FBE6-49E3-92E4-94FBB35838AC}" type="presParOf" srcId="{33667F1B-9DBB-4F19-BE09-FDDAC2197146}" destId="{8E0D38B2-3830-4088-8053-5E68CE0368B2}" srcOrd="0" destOrd="0" presId="urn:microsoft.com/office/officeart/2005/8/layout/orgChart1#1"/>
    <dgm:cxn modelId="{542C8087-2787-41FB-8324-C2E539E15904}" type="presParOf" srcId="{33667F1B-9DBB-4F19-BE09-FDDAC2197146}" destId="{D5CCF0A6-BFFE-400B-92A1-014D05171794}" srcOrd="1" destOrd="0" presId="urn:microsoft.com/office/officeart/2005/8/layout/orgChart1#1"/>
    <dgm:cxn modelId="{D782DCAC-6919-4A65-BC00-0A5517CA222D}" type="presParOf" srcId="{0DA71AE3-ADDF-435F-A99D-29F87D062397}" destId="{5C984116-A437-407A-8291-AFD148D8CA35}" srcOrd="1" destOrd="0" presId="urn:microsoft.com/office/officeart/2005/8/layout/orgChart1#1"/>
    <dgm:cxn modelId="{8C8A7318-677E-435B-B35F-5C8820DC4E86}" type="presParOf" srcId="{5C984116-A437-407A-8291-AFD148D8CA35}" destId="{06986F89-FC6D-4360-92EA-7CD5A6D3AA03}" srcOrd="0" destOrd="0" presId="urn:microsoft.com/office/officeart/2005/8/layout/orgChart1#1"/>
    <dgm:cxn modelId="{C0AD1F03-7686-4598-85E6-97D60B9403A7}" type="presParOf" srcId="{5C984116-A437-407A-8291-AFD148D8CA35}" destId="{86E51272-8175-45D5-A436-A72960CFBB47}" srcOrd="1" destOrd="0" presId="urn:microsoft.com/office/officeart/2005/8/layout/orgChart1#1"/>
    <dgm:cxn modelId="{84F0A6B7-3527-4F1D-AD00-1D6EBDCF1FED}" type="presParOf" srcId="{86E51272-8175-45D5-A436-A72960CFBB47}" destId="{9BEDC517-C6D1-41AB-9FB6-7EC281541B2B}" srcOrd="0" destOrd="0" presId="urn:microsoft.com/office/officeart/2005/8/layout/orgChart1#1"/>
    <dgm:cxn modelId="{CE7DCCF4-3A96-41E6-9D41-542B4EA36B62}" type="presParOf" srcId="{9BEDC517-C6D1-41AB-9FB6-7EC281541B2B}" destId="{2C402BFB-11D2-4376-AEC5-114B661C65C0}" srcOrd="0" destOrd="0" presId="urn:microsoft.com/office/officeart/2005/8/layout/orgChart1#1"/>
    <dgm:cxn modelId="{4B1142C5-3C25-4D4B-A060-036FDA992491}" type="presParOf" srcId="{9BEDC517-C6D1-41AB-9FB6-7EC281541B2B}" destId="{C679A027-FEE4-4959-AE01-418EDA4F144A}" srcOrd="1" destOrd="0" presId="urn:microsoft.com/office/officeart/2005/8/layout/orgChart1#1"/>
    <dgm:cxn modelId="{BA08B72C-C574-4851-BC89-0E0AE013903B}" type="presParOf" srcId="{86E51272-8175-45D5-A436-A72960CFBB47}" destId="{AC63CD16-4FFB-498F-84D8-52FC16DDE84A}" srcOrd="1" destOrd="0" presId="urn:microsoft.com/office/officeart/2005/8/layout/orgChart1#1"/>
    <dgm:cxn modelId="{D1AFF760-8893-4E0B-AD99-53427C08D806}" type="presParOf" srcId="{86E51272-8175-45D5-A436-A72960CFBB47}" destId="{66AC1218-0CE8-4F11-B458-03930D21E3E2}" srcOrd="2" destOrd="0" presId="urn:microsoft.com/office/officeart/2005/8/layout/orgChart1#1"/>
    <dgm:cxn modelId="{B731765A-FCD7-41AF-B984-686886027B7F}" type="presParOf" srcId="{5C984116-A437-407A-8291-AFD148D8CA35}" destId="{191DF1A9-7CDF-488D-8398-396A6C94C900}" srcOrd="2" destOrd="0" presId="urn:microsoft.com/office/officeart/2005/8/layout/orgChart1#1"/>
    <dgm:cxn modelId="{154ADDEF-0788-4A19-B6C7-0561D5CC179B}" type="presParOf" srcId="{5C984116-A437-407A-8291-AFD148D8CA35}" destId="{B4847D83-E09C-49DB-99B1-E57B4BA5ECE3}" srcOrd="3" destOrd="0" presId="urn:microsoft.com/office/officeart/2005/8/layout/orgChart1#1"/>
    <dgm:cxn modelId="{1AEFC4E5-6A11-4E1A-84D9-58C099EDE401}" type="presParOf" srcId="{B4847D83-E09C-49DB-99B1-E57B4BA5ECE3}" destId="{6D6394C3-9F80-4EA8-8D6D-A027FBF4A9A4}" srcOrd="0" destOrd="0" presId="urn:microsoft.com/office/officeart/2005/8/layout/orgChart1#1"/>
    <dgm:cxn modelId="{E383EE0C-AB5F-41B8-80C4-D65578B196ED}" type="presParOf" srcId="{6D6394C3-9F80-4EA8-8D6D-A027FBF4A9A4}" destId="{C3B62A36-5A96-4DE9-AA9C-B4D5F43EA1FA}" srcOrd="0" destOrd="0" presId="urn:microsoft.com/office/officeart/2005/8/layout/orgChart1#1"/>
    <dgm:cxn modelId="{DB66A185-7ED1-4D22-95A7-3854E0E23C81}" type="presParOf" srcId="{6D6394C3-9F80-4EA8-8D6D-A027FBF4A9A4}" destId="{30AD12E4-C63D-41BF-A317-841B3799D7C4}" srcOrd="1" destOrd="0" presId="urn:microsoft.com/office/officeart/2005/8/layout/orgChart1#1"/>
    <dgm:cxn modelId="{C25EC45B-85CC-4FEF-AC12-5CB60CDBA521}" type="presParOf" srcId="{B4847D83-E09C-49DB-99B1-E57B4BA5ECE3}" destId="{9E9FF8A8-93FC-4979-87D8-757B27CD0FD9}" srcOrd="1" destOrd="0" presId="urn:microsoft.com/office/officeart/2005/8/layout/orgChart1#1"/>
    <dgm:cxn modelId="{4C7488F7-A1D8-4A0D-97B4-BE661B1C9FB4}" type="presParOf" srcId="{B4847D83-E09C-49DB-99B1-E57B4BA5ECE3}" destId="{C98B592F-AB95-4EA0-B54D-4C2002E478BC}" srcOrd="2" destOrd="0" presId="urn:microsoft.com/office/officeart/2005/8/layout/orgChart1#1"/>
    <dgm:cxn modelId="{C6DB5D5F-9DB4-4D36-9509-D25DD9569157}" type="presParOf" srcId="{5C984116-A437-407A-8291-AFD148D8CA35}" destId="{6F72E81D-A3B6-46C1-9C0A-E94EE732F2ED}" srcOrd="4" destOrd="0" presId="urn:microsoft.com/office/officeart/2005/8/layout/orgChart1#1"/>
    <dgm:cxn modelId="{F1B3EA97-0C58-4C74-8325-2F5E840E605E}" type="presParOf" srcId="{5C984116-A437-407A-8291-AFD148D8CA35}" destId="{698EBB47-FAD4-4F31-9F6E-039534127BA3}" srcOrd="5" destOrd="0" presId="urn:microsoft.com/office/officeart/2005/8/layout/orgChart1#1"/>
    <dgm:cxn modelId="{40E84568-8998-4DFD-B174-2CC620AAE8AC}" type="presParOf" srcId="{698EBB47-FAD4-4F31-9F6E-039534127BA3}" destId="{A2EEEEDE-B126-49B9-9BA7-3E86178817F3}" srcOrd="0" destOrd="0" presId="urn:microsoft.com/office/officeart/2005/8/layout/orgChart1#1"/>
    <dgm:cxn modelId="{B1AFFAA7-F0C4-4DB5-A097-801550B93ED3}" type="presParOf" srcId="{A2EEEEDE-B126-49B9-9BA7-3E86178817F3}" destId="{2BA5FB18-6CB1-478D-B23A-A0E918CDAC10}" srcOrd="0" destOrd="0" presId="urn:microsoft.com/office/officeart/2005/8/layout/orgChart1#1"/>
    <dgm:cxn modelId="{4ECA7E76-3C9C-4A03-B91F-377C872A55B5}" type="presParOf" srcId="{A2EEEEDE-B126-49B9-9BA7-3E86178817F3}" destId="{3861656E-2321-42D6-AB41-097A77D1FB34}" srcOrd="1" destOrd="0" presId="urn:microsoft.com/office/officeart/2005/8/layout/orgChart1#1"/>
    <dgm:cxn modelId="{47F8FA85-7EF9-466F-B0D3-FE9EFE6F7CCD}" type="presParOf" srcId="{698EBB47-FAD4-4F31-9F6E-039534127BA3}" destId="{BC773C57-995D-42C6-A6BA-574EFDC4C48C}" srcOrd="1" destOrd="0" presId="urn:microsoft.com/office/officeart/2005/8/layout/orgChart1#1"/>
    <dgm:cxn modelId="{E7D77806-6C06-4F9D-87D7-8359962B2A1C}" type="presParOf" srcId="{698EBB47-FAD4-4F31-9F6E-039534127BA3}" destId="{6905655A-06B9-4D57-A2D2-8C02E79385DF}" srcOrd="2" destOrd="0" presId="urn:microsoft.com/office/officeart/2005/8/layout/orgChart1#1"/>
    <dgm:cxn modelId="{8708BD72-34C3-4137-992B-5D9CAF09BD6C}" type="presParOf" srcId="{5C984116-A437-407A-8291-AFD148D8CA35}" destId="{0323F303-CE28-4468-8F9D-76CBDC7A439C}" srcOrd="6" destOrd="0" presId="urn:microsoft.com/office/officeart/2005/8/layout/orgChart1#1"/>
    <dgm:cxn modelId="{A6DEEE3A-A3F9-4BCA-B795-BDB4720093A9}" type="presParOf" srcId="{5C984116-A437-407A-8291-AFD148D8CA35}" destId="{C821D23F-2D98-41A0-B085-AA13A168A7D5}" srcOrd="7" destOrd="0" presId="urn:microsoft.com/office/officeart/2005/8/layout/orgChart1#1"/>
    <dgm:cxn modelId="{12017502-15AB-4FBD-A6BA-7CEC60C12953}" type="presParOf" srcId="{C821D23F-2D98-41A0-B085-AA13A168A7D5}" destId="{0F9DD1D8-F4AE-4E84-9F82-1139459C35B4}" srcOrd="0" destOrd="0" presId="urn:microsoft.com/office/officeart/2005/8/layout/orgChart1#1"/>
    <dgm:cxn modelId="{1C233660-3F64-42EC-BB67-5DCE570E70E6}" type="presParOf" srcId="{0F9DD1D8-F4AE-4E84-9F82-1139459C35B4}" destId="{BAFF1E4E-C063-4579-BF53-49FEB2E159B2}" srcOrd="0" destOrd="0" presId="urn:microsoft.com/office/officeart/2005/8/layout/orgChart1#1"/>
    <dgm:cxn modelId="{00DF5461-3FCB-43C7-AE91-1D7FF7907ACB}" type="presParOf" srcId="{0F9DD1D8-F4AE-4E84-9F82-1139459C35B4}" destId="{E80C7C54-2783-48F2-9535-50BC6BFA1907}" srcOrd="1" destOrd="0" presId="urn:microsoft.com/office/officeart/2005/8/layout/orgChart1#1"/>
    <dgm:cxn modelId="{015A907A-CAC4-4AB1-9588-576E055B4C46}" type="presParOf" srcId="{C821D23F-2D98-41A0-B085-AA13A168A7D5}" destId="{D5313768-3DFE-4E4B-A18A-4B747A5D9E27}" srcOrd="1" destOrd="0" presId="urn:microsoft.com/office/officeart/2005/8/layout/orgChart1#1"/>
    <dgm:cxn modelId="{8107D98B-F329-4930-B014-69E74560CDA5}" type="presParOf" srcId="{C821D23F-2D98-41A0-B085-AA13A168A7D5}" destId="{0A5ED0FE-47FF-4912-B45A-D1B98409BBC9}" srcOrd="2" destOrd="0" presId="urn:microsoft.com/office/officeart/2005/8/layout/orgChart1#1"/>
    <dgm:cxn modelId="{C8029DD0-068F-4577-9D82-0D7032C22311}" type="presParOf" srcId="{0DA71AE3-ADDF-435F-A99D-29F87D062397}" destId="{A9B8AE4D-6B6A-4D9A-9E27-89AD09EB9A56}" srcOrd="2" destOrd="0" presId="urn:microsoft.com/office/officeart/2005/8/layout/orgChart1#1"/>
    <dgm:cxn modelId="{55B9D618-A9A5-4C0D-8E1C-4CFDFEDB1EE8}" type="presParOf" srcId="{49E4918E-274F-414B-8F3C-46FEB9BB8333}" destId="{F539821A-9D94-42D1-A0F6-B5D1E6A08C24}" srcOrd="2" destOrd="0" presId="urn:microsoft.com/office/officeart/2005/8/layout/orgChart1#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0640AFE-129F-4E30-A663-F75628D76C2B}" type="doc">
      <dgm:prSet loTypeId="urn:microsoft.com/office/officeart/2005/8/layout/hProcess9#1" loCatId="process" qsTypeId="urn:microsoft.com/office/officeart/2005/8/quickstyle/simple1#2" qsCatId="simple" csTypeId="urn:microsoft.com/office/officeart/2005/8/colors/accent1_2#2" csCatId="accent1" phldr="1"/>
      <dgm:spPr/>
    </dgm:pt>
    <dgm:pt modelId="{F29D8C2E-43AD-4EAF-A5CC-CCDC818FDA88}">
      <dgm:prSet phldrT="[文本]" phldr="0" custT="0"/>
      <dgm:spPr/>
      <dgm:t>
        <a:bodyPr vert="horz" wrap="square"/>
        <a:lstStyle/>
        <a:p>
          <a:pPr>
            <a:lnSpc>
              <a:spcPct val="100000"/>
            </a:lnSpc>
            <a:spcBef>
              <a:spcPct val="0"/>
            </a:spcBef>
            <a:spcAft>
              <a:spcPct val="35000"/>
            </a:spcAft>
          </a:pPr>
          <a:r>
            <a:rPr lang="zh-CN" altLang="en-US" b="1" dirty="0" smtClean="0"/>
            <a:t>服从上级的责任</a:t>
          </a:r>
          <a:endParaRPr lang="zh-CN" altLang="en-US" b="1" dirty="0"/>
        </a:p>
      </dgm:t>
    </dgm:pt>
    <dgm:pt modelId="{B3D5187C-EE32-4EDB-853D-370517EF4931}" cxnId="{A5288D82-730C-4087-BF57-16DDF8D1FA67}" type="parTrans">
      <dgm:prSet/>
      <dgm:spPr/>
      <dgm:t>
        <a:bodyPr/>
        <a:lstStyle/>
        <a:p>
          <a:endParaRPr lang="zh-CN" altLang="en-US"/>
        </a:p>
      </dgm:t>
    </dgm:pt>
    <dgm:pt modelId="{30D2F1E1-A25E-49F7-8198-FA1FAB24FC57}" cxnId="{A5288D82-730C-4087-BF57-16DDF8D1FA67}" type="sibTrans">
      <dgm:prSet/>
      <dgm:spPr/>
      <dgm:t>
        <a:bodyPr/>
        <a:lstStyle/>
        <a:p>
          <a:endParaRPr lang="zh-CN" altLang="en-US"/>
        </a:p>
      </dgm:t>
    </dgm:pt>
    <dgm:pt modelId="{5D1943A5-D3A0-4B03-9B76-9AFAC962AE3B}">
      <dgm:prSet phldrT="[文本]" phldr="0" custT="0"/>
      <dgm:spPr/>
      <dgm:t>
        <a:bodyPr vert="horz" wrap="square"/>
        <a:lstStyle/>
        <a:p>
          <a:pPr>
            <a:lnSpc>
              <a:spcPct val="100000"/>
            </a:lnSpc>
            <a:spcBef>
              <a:spcPct val="0"/>
            </a:spcBef>
            <a:spcAft>
              <a:spcPct val="35000"/>
            </a:spcAft>
          </a:pPr>
          <a:r>
            <a:rPr lang="zh-CN" altLang="en-US" b="1" dirty="0" smtClean="0"/>
            <a:t>服务社会的责任</a:t>
          </a:r>
          <a:endParaRPr lang="zh-CN" altLang="en-US" b="1" dirty="0"/>
        </a:p>
      </dgm:t>
    </dgm:pt>
    <dgm:pt modelId="{CF7640EA-306F-49D8-B001-3FE44BDE2702}" cxnId="{7DFB9A70-B88D-44D3-B571-64BCA4B90CC5}" type="parTrans">
      <dgm:prSet/>
      <dgm:spPr/>
      <dgm:t>
        <a:bodyPr/>
        <a:lstStyle/>
        <a:p>
          <a:endParaRPr lang="zh-CN" altLang="en-US"/>
        </a:p>
      </dgm:t>
    </dgm:pt>
    <dgm:pt modelId="{9A463B9F-A8E4-4595-87CF-138050D8536F}" cxnId="{7DFB9A70-B88D-44D3-B571-64BCA4B90CC5}" type="sibTrans">
      <dgm:prSet/>
      <dgm:spPr/>
      <dgm:t>
        <a:bodyPr/>
        <a:lstStyle/>
        <a:p>
          <a:endParaRPr lang="zh-CN" altLang="en-US"/>
        </a:p>
      </dgm:t>
    </dgm:pt>
    <dgm:pt modelId="{05F24649-2300-43A5-B828-563DA5B59796}">
      <dgm:prSet phldrT="[文本]" phldr="0" custT="0"/>
      <dgm:spPr/>
      <dgm:t>
        <a:bodyPr vert="horz" wrap="square"/>
        <a:lstStyle/>
        <a:p>
          <a:pPr>
            <a:lnSpc>
              <a:spcPct val="100000"/>
            </a:lnSpc>
            <a:spcBef>
              <a:spcPct val="0"/>
            </a:spcBef>
            <a:spcAft>
              <a:spcPct val="35000"/>
            </a:spcAft>
          </a:pPr>
          <a:r>
            <a:rPr lang="zh-CN" altLang="en-US" b="1" dirty="0" smtClean="0"/>
            <a:t>保护环境的责任</a:t>
          </a:r>
          <a:endParaRPr lang="zh-CN" altLang="en-US" b="1" dirty="0"/>
        </a:p>
      </dgm:t>
    </dgm:pt>
    <dgm:pt modelId="{9E6308F2-1A50-41E5-9162-DA7874CCB557}" cxnId="{459373B0-EEDD-4E98-8E8B-E9CE1BED4591}" type="parTrans">
      <dgm:prSet/>
      <dgm:spPr/>
      <dgm:t>
        <a:bodyPr/>
        <a:lstStyle/>
        <a:p>
          <a:endParaRPr lang="zh-CN" altLang="en-US"/>
        </a:p>
      </dgm:t>
    </dgm:pt>
    <dgm:pt modelId="{D3EEE055-87AA-4DB2-885A-BABBCE761BD0}" cxnId="{459373B0-EEDD-4E98-8E8B-E9CE1BED4591}" type="sibTrans">
      <dgm:prSet/>
      <dgm:spPr/>
      <dgm:t>
        <a:bodyPr/>
        <a:lstStyle/>
        <a:p>
          <a:endParaRPr lang="zh-CN" altLang="en-US"/>
        </a:p>
      </dgm:t>
    </dgm:pt>
    <dgm:pt modelId="{581FEAD7-3484-4ED9-A5B5-D4E55DC6FF61}" type="pres">
      <dgm:prSet presAssocID="{50640AFE-129F-4E30-A663-F75628D76C2B}" presName="CompostProcess" presStyleCnt="0">
        <dgm:presLayoutVars>
          <dgm:dir/>
          <dgm:resizeHandles val="exact"/>
        </dgm:presLayoutVars>
      </dgm:prSet>
      <dgm:spPr/>
    </dgm:pt>
    <dgm:pt modelId="{0D379347-0336-4C4A-9B9C-260A59894278}" type="pres">
      <dgm:prSet presAssocID="{50640AFE-129F-4E30-A663-F75628D76C2B}" presName="arrow" presStyleLbl="bgShp" presStyleIdx="0" presStyleCnt="1"/>
      <dgm:spPr/>
    </dgm:pt>
    <dgm:pt modelId="{BD43BF00-4F33-43EA-9ECA-C60A943A1E33}" type="pres">
      <dgm:prSet presAssocID="{50640AFE-129F-4E30-A663-F75628D76C2B}" presName="linearProcess" presStyleCnt="0"/>
      <dgm:spPr/>
    </dgm:pt>
    <dgm:pt modelId="{A355F473-99F8-45CA-BE10-EEE699B83133}" type="pres">
      <dgm:prSet presAssocID="{F29D8C2E-43AD-4EAF-A5CC-CCDC818FDA88}" presName="textNode" presStyleLbl="node1" presStyleIdx="0" presStyleCnt="3">
        <dgm:presLayoutVars>
          <dgm:bulletEnabled val="1"/>
        </dgm:presLayoutVars>
      </dgm:prSet>
      <dgm:spPr/>
      <dgm:t>
        <a:bodyPr/>
        <a:lstStyle/>
        <a:p>
          <a:endParaRPr lang="zh-CN" altLang="en-US"/>
        </a:p>
      </dgm:t>
    </dgm:pt>
    <dgm:pt modelId="{C14FB405-AD80-48F7-A516-A28879976314}" type="pres">
      <dgm:prSet presAssocID="{30D2F1E1-A25E-49F7-8198-FA1FAB24FC57}" presName="sibTrans" presStyleCnt="0"/>
      <dgm:spPr/>
    </dgm:pt>
    <dgm:pt modelId="{257C5DC1-8A2A-4BF3-A69F-61CF96A62CA9}" type="pres">
      <dgm:prSet presAssocID="{5D1943A5-D3A0-4B03-9B76-9AFAC962AE3B}" presName="textNode" presStyleLbl="node1" presStyleIdx="1" presStyleCnt="3">
        <dgm:presLayoutVars>
          <dgm:bulletEnabled val="1"/>
        </dgm:presLayoutVars>
      </dgm:prSet>
      <dgm:spPr/>
      <dgm:t>
        <a:bodyPr/>
        <a:lstStyle/>
        <a:p>
          <a:endParaRPr lang="zh-CN" altLang="en-US"/>
        </a:p>
      </dgm:t>
    </dgm:pt>
    <dgm:pt modelId="{B51D7795-D3A0-4C5C-85FF-95A1FE292ADA}" type="pres">
      <dgm:prSet presAssocID="{9A463B9F-A8E4-4595-87CF-138050D8536F}" presName="sibTrans" presStyleCnt="0"/>
      <dgm:spPr/>
    </dgm:pt>
    <dgm:pt modelId="{1838CF56-605E-49CF-8575-13C0F492EF41}" type="pres">
      <dgm:prSet presAssocID="{05F24649-2300-43A5-B828-563DA5B59796}" presName="textNode" presStyleLbl="node1" presStyleIdx="2" presStyleCnt="3">
        <dgm:presLayoutVars>
          <dgm:bulletEnabled val="1"/>
        </dgm:presLayoutVars>
      </dgm:prSet>
      <dgm:spPr/>
      <dgm:t>
        <a:bodyPr/>
        <a:lstStyle/>
        <a:p>
          <a:endParaRPr lang="zh-CN" altLang="en-US"/>
        </a:p>
      </dgm:t>
    </dgm:pt>
  </dgm:ptLst>
  <dgm:cxnLst>
    <dgm:cxn modelId="{AE90AB46-C402-4259-A0AF-C0EDED366E13}" type="presOf" srcId="{F29D8C2E-43AD-4EAF-A5CC-CCDC818FDA88}" destId="{A355F473-99F8-45CA-BE10-EEE699B83133}" srcOrd="0" destOrd="0" presId="urn:microsoft.com/office/officeart/2005/8/layout/hProcess9#1"/>
    <dgm:cxn modelId="{2BAE1868-4D2D-40A0-885B-3260AA6F1BB3}" type="presOf" srcId="{05F24649-2300-43A5-B828-563DA5B59796}" destId="{1838CF56-605E-49CF-8575-13C0F492EF41}" srcOrd="0" destOrd="0" presId="urn:microsoft.com/office/officeart/2005/8/layout/hProcess9#1"/>
    <dgm:cxn modelId="{A5288D82-730C-4087-BF57-16DDF8D1FA67}" srcId="{50640AFE-129F-4E30-A663-F75628D76C2B}" destId="{F29D8C2E-43AD-4EAF-A5CC-CCDC818FDA88}" srcOrd="0" destOrd="0" parTransId="{B3D5187C-EE32-4EDB-853D-370517EF4931}" sibTransId="{30D2F1E1-A25E-49F7-8198-FA1FAB24FC57}"/>
    <dgm:cxn modelId="{341CF4DC-DFF8-4787-8274-76E2807A1746}" type="presOf" srcId="{50640AFE-129F-4E30-A663-F75628D76C2B}" destId="{581FEAD7-3484-4ED9-A5B5-D4E55DC6FF61}" srcOrd="0" destOrd="0" presId="urn:microsoft.com/office/officeart/2005/8/layout/hProcess9#1"/>
    <dgm:cxn modelId="{459373B0-EEDD-4E98-8E8B-E9CE1BED4591}" srcId="{50640AFE-129F-4E30-A663-F75628D76C2B}" destId="{05F24649-2300-43A5-B828-563DA5B59796}" srcOrd="2" destOrd="0" parTransId="{9E6308F2-1A50-41E5-9162-DA7874CCB557}" sibTransId="{D3EEE055-87AA-4DB2-885A-BABBCE761BD0}"/>
    <dgm:cxn modelId="{A896A3C3-2E18-49F3-87E5-EE435CB18666}" type="presOf" srcId="{5D1943A5-D3A0-4B03-9B76-9AFAC962AE3B}" destId="{257C5DC1-8A2A-4BF3-A69F-61CF96A62CA9}" srcOrd="0" destOrd="0" presId="urn:microsoft.com/office/officeart/2005/8/layout/hProcess9#1"/>
    <dgm:cxn modelId="{7DFB9A70-B88D-44D3-B571-64BCA4B90CC5}" srcId="{50640AFE-129F-4E30-A663-F75628D76C2B}" destId="{5D1943A5-D3A0-4B03-9B76-9AFAC962AE3B}" srcOrd="1" destOrd="0" parTransId="{CF7640EA-306F-49D8-B001-3FE44BDE2702}" sibTransId="{9A463B9F-A8E4-4595-87CF-138050D8536F}"/>
    <dgm:cxn modelId="{29D8B438-44CB-475D-8BC9-500750F0E0F7}" type="presParOf" srcId="{581FEAD7-3484-4ED9-A5B5-D4E55DC6FF61}" destId="{0D379347-0336-4C4A-9B9C-260A59894278}" srcOrd="0" destOrd="0" presId="urn:microsoft.com/office/officeart/2005/8/layout/hProcess9#1"/>
    <dgm:cxn modelId="{4F10E836-2F83-4E3D-925F-88B11B1AC3C8}" type="presParOf" srcId="{581FEAD7-3484-4ED9-A5B5-D4E55DC6FF61}" destId="{BD43BF00-4F33-43EA-9ECA-C60A943A1E33}" srcOrd="1" destOrd="0" presId="urn:microsoft.com/office/officeart/2005/8/layout/hProcess9#1"/>
    <dgm:cxn modelId="{BF527C83-F964-4FA7-85C9-5C6398355FC3}" type="presParOf" srcId="{BD43BF00-4F33-43EA-9ECA-C60A943A1E33}" destId="{A355F473-99F8-45CA-BE10-EEE699B83133}" srcOrd="0" destOrd="0" presId="urn:microsoft.com/office/officeart/2005/8/layout/hProcess9#1"/>
    <dgm:cxn modelId="{D11CDA26-CC1E-41BA-9D0B-11BD57BBBB7D}" type="presParOf" srcId="{BD43BF00-4F33-43EA-9ECA-C60A943A1E33}" destId="{C14FB405-AD80-48F7-A516-A28879976314}" srcOrd="1" destOrd="0" presId="urn:microsoft.com/office/officeart/2005/8/layout/hProcess9#1"/>
    <dgm:cxn modelId="{93118D85-0F70-4F77-9541-69850A5E8021}" type="presParOf" srcId="{BD43BF00-4F33-43EA-9ECA-C60A943A1E33}" destId="{257C5DC1-8A2A-4BF3-A69F-61CF96A62CA9}" srcOrd="2" destOrd="0" presId="urn:microsoft.com/office/officeart/2005/8/layout/hProcess9#1"/>
    <dgm:cxn modelId="{0598B220-46AD-4C2E-9F5F-5213A4A83C6C}" type="presParOf" srcId="{BD43BF00-4F33-43EA-9ECA-C60A943A1E33}" destId="{B51D7795-D3A0-4C5C-85FF-95A1FE292ADA}" srcOrd="3" destOrd="0" presId="urn:microsoft.com/office/officeart/2005/8/layout/hProcess9#1"/>
    <dgm:cxn modelId="{F17ABC52-CF85-4744-AD0F-DA984119C347}" type="presParOf" srcId="{BD43BF00-4F33-43EA-9ECA-C60A943A1E33}" destId="{1838CF56-605E-49CF-8575-13C0F492EF41}" srcOrd="4" destOrd="0" presId="urn:microsoft.com/office/officeart/2005/8/layout/hProcess9#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568952" cy="5184576"/>
        <a:chOff x="0" y="0"/>
        <a:chExt cx="8568952" cy="5184576"/>
      </a:xfrm>
    </dsp:grpSpPr>
    <dsp:sp modelId="{6D44581E-530F-49CA-89A1-AC5CFBF480C3}">
      <dsp:nvSpPr>
        <dsp:cNvPr id="5" name="任意多边形 4"/>
        <dsp:cNvSpPr/>
      </dsp:nvSpPr>
      <dsp:spPr bwMode="white">
        <a:xfrm>
          <a:off x="1057805" y="928035"/>
          <a:ext cx="2811439" cy="258172"/>
        </a:xfrm>
        <a:custGeom>
          <a:avLst/>
          <a:gdLst/>
          <a:ahLst/>
          <a:cxnLst/>
          <a:pathLst>
            <a:path w="4427" h="407">
              <a:moveTo>
                <a:pt x="4427" y="0"/>
              </a:moveTo>
              <a:lnTo>
                <a:pt x="4427" y="207"/>
              </a:lnTo>
              <a:lnTo>
                <a:pt x="0" y="207"/>
              </a:lnTo>
              <a:lnTo>
                <a:pt x="0" y="407"/>
              </a:lnTo>
            </a:path>
          </a:pathLst>
        </a:custGeom>
      </dsp:spPr>
      <dsp:style>
        <a:lnRef idx="2">
          <a:schemeClr val="accent1">
            <a:shade val="60000"/>
          </a:schemeClr>
        </a:lnRef>
        <a:fillRef idx="0">
          <a:schemeClr val="accent1"/>
        </a:fillRef>
        <a:effectRef idx="0">
          <a:scrgbClr r="0" g="0" b="0"/>
        </a:effectRef>
        <a:fontRef idx="minor"/>
      </dsp:style>
      <dsp:txXfrm>
        <a:off x="1057805" y="928035"/>
        <a:ext cx="2811439" cy="258172"/>
      </dsp:txXfrm>
    </dsp:sp>
    <dsp:sp modelId="{3381FF35-D55B-4188-94F2-D988A8C38E8A}">
      <dsp:nvSpPr>
        <dsp:cNvPr id="8" name="任意多边形 7"/>
        <dsp:cNvSpPr/>
      </dsp:nvSpPr>
      <dsp:spPr bwMode="white">
        <a:xfrm>
          <a:off x="291603" y="1788499"/>
          <a:ext cx="326499" cy="685008"/>
        </a:xfrm>
        <a:custGeom>
          <a:avLst/>
          <a:gdLst/>
          <a:ahLst/>
          <a:cxnLst/>
          <a:pathLst>
            <a:path w="514" h="1079">
              <a:moveTo>
                <a:pt x="0" y="0"/>
              </a:moveTo>
              <a:lnTo>
                <a:pt x="0" y="1079"/>
              </a:lnTo>
              <a:lnTo>
                <a:pt x="514" y="1079"/>
              </a:lnTo>
            </a:path>
          </a:pathLst>
        </a:custGeom>
      </dsp:spPr>
      <dsp:style>
        <a:lnRef idx="2">
          <a:schemeClr val="accent1">
            <a:shade val="80000"/>
          </a:schemeClr>
        </a:lnRef>
        <a:fillRef idx="0">
          <a:schemeClr val="accent1"/>
        </a:fillRef>
        <a:effectRef idx="0">
          <a:scrgbClr r="0" g="0" b="0"/>
        </a:effectRef>
        <a:fontRef idx="minor"/>
      </dsp:style>
      <dsp:txXfrm>
        <a:off x="291603" y="1788499"/>
        <a:ext cx="326499" cy="685008"/>
      </dsp:txXfrm>
    </dsp:sp>
    <dsp:sp modelId="{98B7BFEB-3BDA-49E7-B508-787C66DFDA97}">
      <dsp:nvSpPr>
        <dsp:cNvPr id="11" name="任意多边形 10"/>
        <dsp:cNvSpPr/>
      </dsp:nvSpPr>
      <dsp:spPr bwMode="white">
        <a:xfrm>
          <a:off x="291603" y="1788499"/>
          <a:ext cx="315453" cy="1756295"/>
        </a:xfrm>
        <a:custGeom>
          <a:avLst/>
          <a:gdLst/>
          <a:ahLst/>
          <a:cxnLst/>
          <a:pathLst>
            <a:path w="497" h="2766">
              <a:moveTo>
                <a:pt x="0" y="0"/>
              </a:moveTo>
              <a:lnTo>
                <a:pt x="0" y="2766"/>
              </a:lnTo>
              <a:lnTo>
                <a:pt x="497" y="2766"/>
              </a:lnTo>
            </a:path>
          </a:pathLst>
        </a:custGeom>
      </dsp:spPr>
      <dsp:style>
        <a:lnRef idx="2">
          <a:schemeClr val="accent1">
            <a:shade val="80000"/>
          </a:schemeClr>
        </a:lnRef>
        <a:fillRef idx="0">
          <a:schemeClr val="accent1"/>
        </a:fillRef>
        <a:effectRef idx="0">
          <a:scrgbClr r="0" g="0" b="0"/>
        </a:effectRef>
        <a:fontRef idx="minor"/>
      </dsp:style>
      <dsp:txXfrm>
        <a:off x="291603" y="1788499"/>
        <a:ext cx="315453" cy="1756295"/>
      </dsp:txXfrm>
    </dsp:sp>
    <dsp:sp modelId="{CCFC5C46-05E3-4F4E-9187-F05E306CA61D}">
      <dsp:nvSpPr>
        <dsp:cNvPr id="14" name="任意多边形 13"/>
        <dsp:cNvSpPr/>
      </dsp:nvSpPr>
      <dsp:spPr bwMode="white">
        <a:xfrm>
          <a:off x="291603" y="1788499"/>
          <a:ext cx="311273" cy="2870291"/>
        </a:xfrm>
        <a:custGeom>
          <a:avLst/>
          <a:gdLst/>
          <a:ahLst/>
          <a:cxnLst/>
          <a:pathLst>
            <a:path w="490" h="4520">
              <a:moveTo>
                <a:pt x="0" y="0"/>
              </a:moveTo>
              <a:lnTo>
                <a:pt x="0" y="4520"/>
              </a:lnTo>
              <a:lnTo>
                <a:pt x="490" y="4520"/>
              </a:lnTo>
            </a:path>
          </a:pathLst>
        </a:custGeom>
      </dsp:spPr>
      <dsp:style>
        <a:lnRef idx="2">
          <a:schemeClr val="accent1">
            <a:shade val="80000"/>
          </a:schemeClr>
        </a:lnRef>
        <a:fillRef idx="0">
          <a:schemeClr val="accent1"/>
        </a:fillRef>
        <a:effectRef idx="0">
          <a:scrgbClr r="0" g="0" b="0"/>
        </a:effectRef>
        <a:fontRef idx="minor"/>
      </dsp:style>
      <dsp:txXfrm>
        <a:off x="291603" y="1788499"/>
        <a:ext cx="311273" cy="2870291"/>
      </dsp:txXfrm>
    </dsp:sp>
    <dsp:sp modelId="{C4A5953D-D631-42AD-AC88-B81FF24D9106}">
      <dsp:nvSpPr>
        <dsp:cNvPr id="17" name="任意多边形 16"/>
        <dsp:cNvSpPr/>
      </dsp:nvSpPr>
      <dsp:spPr bwMode="white">
        <a:xfrm>
          <a:off x="3869245" y="928035"/>
          <a:ext cx="1124824" cy="258172"/>
        </a:xfrm>
        <a:custGeom>
          <a:avLst/>
          <a:gdLst/>
          <a:ahLst/>
          <a:cxnLst/>
          <a:pathLst>
            <a:path w="1771" h="407">
              <a:moveTo>
                <a:pt x="0" y="0"/>
              </a:moveTo>
              <a:lnTo>
                <a:pt x="0" y="207"/>
              </a:lnTo>
              <a:lnTo>
                <a:pt x="1771" y="207"/>
              </a:lnTo>
              <a:lnTo>
                <a:pt x="1771" y="407"/>
              </a:lnTo>
            </a:path>
          </a:pathLst>
        </a:custGeom>
      </dsp:spPr>
      <dsp:style>
        <a:lnRef idx="2">
          <a:schemeClr val="accent1">
            <a:shade val="60000"/>
          </a:schemeClr>
        </a:lnRef>
        <a:fillRef idx="0">
          <a:schemeClr val="accent1"/>
        </a:fillRef>
        <a:effectRef idx="0">
          <a:scrgbClr r="0" g="0" b="0"/>
        </a:effectRef>
        <a:fontRef idx="minor"/>
      </dsp:style>
      <dsp:txXfrm>
        <a:off x="3869245" y="928035"/>
        <a:ext cx="1124824" cy="258172"/>
      </dsp:txXfrm>
    </dsp:sp>
    <dsp:sp modelId="{06986F89-FC6D-4360-92EA-7CD5A6D3AA03}">
      <dsp:nvSpPr>
        <dsp:cNvPr id="20" name="任意多边形 19"/>
        <dsp:cNvSpPr/>
      </dsp:nvSpPr>
      <dsp:spPr bwMode="white">
        <a:xfrm>
          <a:off x="4051848" y="1788499"/>
          <a:ext cx="533237" cy="348805"/>
        </a:xfrm>
        <a:custGeom>
          <a:avLst/>
          <a:gdLst/>
          <a:ahLst/>
          <a:cxnLst/>
          <a:pathLst>
            <a:path w="840" h="549">
              <a:moveTo>
                <a:pt x="0" y="0"/>
              </a:moveTo>
              <a:lnTo>
                <a:pt x="0" y="549"/>
              </a:lnTo>
              <a:lnTo>
                <a:pt x="840" y="549"/>
              </a:lnTo>
            </a:path>
          </a:pathLst>
        </a:custGeom>
      </dsp:spPr>
      <dsp:style>
        <a:lnRef idx="2">
          <a:schemeClr val="accent1">
            <a:shade val="80000"/>
          </a:schemeClr>
        </a:lnRef>
        <a:fillRef idx="0">
          <a:schemeClr val="accent1"/>
        </a:fillRef>
        <a:effectRef idx="0">
          <a:scrgbClr r="0" g="0" b="0"/>
        </a:effectRef>
        <a:fontRef idx="minor"/>
      </dsp:style>
      <dsp:txXfrm>
        <a:off x="4051848" y="1788499"/>
        <a:ext cx="533237" cy="348805"/>
      </dsp:txXfrm>
    </dsp:sp>
    <dsp:sp modelId="{191DF1A9-7CDF-488D-8398-396A6C94C900}">
      <dsp:nvSpPr>
        <dsp:cNvPr id="23" name="任意多边形 22"/>
        <dsp:cNvSpPr/>
      </dsp:nvSpPr>
      <dsp:spPr bwMode="white">
        <a:xfrm>
          <a:off x="4051848" y="1788499"/>
          <a:ext cx="465130" cy="1389294"/>
        </a:xfrm>
        <a:custGeom>
          <a:avLst/>
          <a:gdLst/>
          <a:ahLst/>
          <a:cxnLst/>
          <a:pathLst>
            <a:path w="732" h="2188">
              <a:moveTo>
                <a:pt x="0" y="0"/>
              </a:moveTo>
              <a:lnTo>
                <a:pt x="0" y="2188"/>
              </a:lnTo>
              <a:lnTo>
                <a:pt x="732" y="2188"/>
              </a:lnTo>
            </a:path>
          </a:pathLst>
        </a:custGeom>
      </dsp:spPr>
      <dsp:style>
        <a:lnRef idx="2">
          <a:schemeClr val="accent1">
            <a:shade val="80000"/>
          </a:schemeClr>
        </a:lnRef>
        <a:fillRef idx="0">
          <a:schemeClr val="accent1"/>
        </a:fillRef>
        <a:effectRef idx="0">
          <a:scrgbClr r="0" g="0" b="0"/>
        </a:effectRef>
        <a:fontRef idx="minor"/>
      </dsp:style>
      <dsp:txXfrm>
        <a:off x="4051848" y="1788499"/>
        <a:ext cx="465130" cy="1389294"/>
      </dsp:txXfrm>
    </dsp:sp>
    <dsp:sp modelId="{6F72E81D-A3B6-46C1-9C0A-E94EE732F2ED}">
      <dsp:nvSpPr>
        <dsp:cNvPr id="26" name="任意多边形 25"/>
        <dsp:cNvSpPr/>
      </dsp:nvSpPr>
      <dsp:spPr bwMode="white">
        <a:xfrm>
          <a:off x="4051848" y="1788499"/>
          <a:ext cx="465130" cy="2404048"/>
        </a:xfrm>
        <a:custGeom>
          <a:avLst/>
          <a:gdLst/>
          <a:ahLst/>
          <a:cxnLst/>
          <a:pathLst>
            <a:path w="732" h="3786">
              <a:moveTo>
                <a:pt x="0" y="0"/>
              </a:moveTo>
              <a:lnTo>
                <a:pt x="0" y="3786"/>
              </a:lnTo>
              <a:lnTo>
                <a:pt x="732" y="3786"/>
              </a:lnTo>
            </a:path>
          </a:pathLst>
        </a:custGeom>
      </dsp:spPr>
      <dsp:style>
        <a:lnRef idx="2">
          <a:schemeClr val="accent1">
            <a:shade val="80000"/>
          </a:schemeClr>
        </a:lnRef>
        <a:fillRef idx="0">
          <a:schemeClr val="accent1"/>
        </a:fillRef>
        <a:effectRef idx="0">
          <a:scrgbClr r="0" g="0" b="0"/>
        </a:effectRef>
        <a:fontRef idx="minor"/>
      </dsp:style>
      <dsp:txXfrm>
        <a:off x="4051848" y="1788499"/>
        <a:ext cx="465130" cy="2404048"/>
      </dsp:txXfrm>
    </dsp:sp>
    <dsp:sp modelId="{0323F303-CE28-4468-8F9D-76CBDC7A439C}">
      <dsp:nvSpPr>
        <dsp:cNvPr id="29" name="任意多边形 28"/>
        <dsp:cNvSpPr/>
      </dsp:nvSpPr>
      <dsp:spPr bwMode="white">
        <a:xfrm>
          <a:off x="4051848" y="1788499"/>
          <a:ext cx="465130" cy="2993294"/>
        </a:xfrm>
        <a:custGeom>
          <a:avLst/>
          <a:gdLst/>
          <a:ahLst/>
          <a:cxnLst/>
          <a:pathLst>
            <a:path w="732" h="4714">
              <a:moveTo>
                <a:pt x="0" y="0"/>
              </a:moveTo>
              <a:lnTo>
                <a:pt x="0" y="4714"/>
              </a:lnTo>
              <a:lnTo>
                <a:pt x="732" y="4714"/>
              </a:lnTo>
            </a:path>
          </a:pathLst>
        </a:custGeom>
      </dsp:spPr>
      <dsp:style>
        <a:lnRef idx="2">
          <a:schemeClr val="accent1">
            <a:shade val="80000"/>
          </a:schemeClr>
        </a:lnRef>
        <a:fillRef idx="0">
          <a:schemeClr val="accent1"/>
        </a:fillRef>
        <a:effectRef idx="0">
          <a:scrgbClr r="0" g="0" b="0"/>
        </a:effectRef>
        <a:fontRef idx="minor"/>
      </dsp:style>
      <dsp:txXfrm>
        <a:off x="4051848" y="1788499"/>
        <a:ext cx="465130" cy="2993294"/>
      </dsp:txXfrm>
    </dsp:sp>
    <dsp:sp modelId="{9442C564-07DC-4860-8FAD-AE91E954E649}">
      <dsp:nvSpPr>
        <dsp:cNvPr id="3" name="矩形 2"/>
        <dsp:cNvSpPr/>
      </dsp:nvSpPr>
      <dsp:spPr bwMode="white">
        <a:xfrm>
          <a:off x="642135" y="0"/>
          <a:ext cx="6454219" cy="928035"/>
        </a:xfrm>
        <a:prstGeom prst="rect">
          <a:avLst/>
        </a:prstGeom>
      </dsp:spPr>
      <dsp:style>
        <a:lnRef idx="2">
          <a:schemeClr val="lt1"/>
        </a:lnRef>
        <a:fillRef idx="1">
          <a:schemeClr val="accent1"/>
        </a:fillRef>
        <a:effectRef idx="0">
          <a:scrgbClr r="0" g="0" b="0"/>
        </a:effectRef>
        <a:fontRef idx="minor">
          <a:schemeClr val="lt1"/>
        </a:fontRef>
      </dsp:style>
      <dsp:txBody>
        <a:bodyPr lIns="22860" tIns="22860" rIns="22860" bIns="22860" anchor="ctr"/>
        <a:lstStyle>
          <a:lvl1pPr algn="ctr">
            <a:defRPr sz="2500"/>
          </a:lvl1pPr>
          <a:lvl2pPr marL="171450" indent="-171450" algn="ctr">
            <a:defRPr sz="1900"/>
          </a:lvl2pPr>
          <a:lvl3pPr marL="342900" indent="-171450" algn="ctr">
            <a:defRPr sz="1900"/>
          </a:lvl3pPr>
          <a:lvl4pPr marL="514350" indent="-171450" algn="ctr">
            <a:defRPr sz="1900"/>
          </a:lvl4pPr>
          <a:lvl5pPr marL="685800" indent="-171450" algn="ctr">
            <a:defRPr sz="1900"/>
          </a:lvl5pPr>
          <a:lvl6pPr marL="857250" indent="-171450" algn="ctr">
            <a:defRPr sz="1900"/>
          </a:lvl6pPr>
          <a:lvl7pPr marL="1028700" indent="-171450" algn="ctr">
            <a:defRPr sz="1900"/>
          </a:lvl7pPr>
          <a:lvl8pPr marL="1200150" indent="-171450" algn="ctr">
            <a:defRPr sz="1900"/>
          </a:lvl8pPr>
          <a:lvl9pPr marL="1371600" indent="-171450" algn="ctr">
            <a:defRPr sz="1900"/>
          </a:lvl9pPr>
        </a:lstStyle>
        <a:p>
          <a:pPr lvl="0">
            <a:lnSpc>
              <a:spcPct val="100000"/>
            </a:lnSpc>
            <a:spcBef>
              <a:spcPct val="0"/>
            </a:spcBef>
            <a:spcAft>
              <a:spcPct val="35000"/>
            </a:spcAft>
          </a:pPr>
          <a:r>
            <a:rPr lang="zh-CN" altLang="en-US" sz="3600" dirty="0" smtClean="0"/>
            <a:t>怒江水电开发的争议</a:t>
          </a:r>
          <a:endParaRPr lang="zh-CN" altLang="en-US" sz="3600" dirty="0"/>
        </a:p>
      </dsp:txBody>
      <dsp:txXfrm>
        <a:off x="642135" y="0"/>
        <a:ext cx="6454219" cy="928035"/>
      </dsp:txXfrm>
    </dsp:sp>
    <dsp:sp modelId="{42A1A746-385B-406A-9035-8DAFD00C6813}">
      <dsp:nvSpPr>
        <dsp:cNvPr id="6" name="矩形 5"/>
        <dsp:cNvSpPr/>
      </dsp:nvSpPr>
      <dsp:spPr bwMode="white">
        <a:xfrm>
          <a:off x="100053" y="1186208"/>
          <a:ext cx="1915505" cy="602292"/>
        </a:xfrm>
        <a:prstGeom prst="rect">
          <a:avLst/>
        </a:prstGeom>
        <a:solidFill>
          <a:schemeClr val="accent3">
            <a:lumMod val="60000"/>
            <a:lumOff val="40000"/>
          </a:schemeClr>
        </a:solidFill>
      </dsp:spPr>
      <dsp:style>
        <a:lnRef idx="2">
          <a:schemeClr val="lt1"/>
        </a:lnRef>
        <a:fillRef idx="1">
          <a:schemeClr val="accent1"/>
        </a:fillRef>
        <a:effectRef idx="0">
          <a:scrgbClr r="0" g="0" b="0"/>
        </a:effectRef>
        <a:fontRef idx="minor">
          <a:schemeClr val="lt1"/>
        </a:fontRef>
      </dsp:style>
      <dsp:txBody>
        <a:bodyPr vert="horz" wrap="square" lIns="25400" tIns="25400" rIns="25400" bIns="25400" anchor="ctr"/>
        <a:lstStyle>
          <a:lvl1pPr algn="ctr">
            <a:defRPr sz="2500"/>
          </a:lvl1pPr>
          <a:lvl2pPr marL="171450" indent="-171450" algn="ctr">
            <a:defRPr sz="1900"/>
          </a:lvl2pPr>
          <a:lvl3pPr marL="342900" indent="-171450" algn="ctr">
            <a:defRPr sz="1900"/>
          </a:lvl3pPr>
          <a:lvl4pPr marL="514350" indent="-171450" algn="ctr">
            <a:defRPr sz="1900"/>
          </a:lvl4pPr>
          <a:lvl5pPr marL="685800" indent="-171450" algn="ctr">
            <a:defRPr sz="1900"/>
          </a:lvl5pPr>
          <a:lvl6pPr marL="857250" indent="-171450" algn="ctr">
            <a:defRPr sz="1900"/>
          </a:lvl6pPr>
          <a:lvl7pPr marL="1028700" indent="-171450" algn="ctr">
            <a:defRPr sz="1900"/>
          </a:lvl7pPr>
          <a:lvl8pPr marL="1200150" indent="-171450" algn="ctr">
            <a:defRPr sz="1900"/>
          </a:lvl8pPr>
          <a:lvl9pPr marL="1371600" indent="-171450" algn="ctr">
            <a:defRPr sz="1900"/>
          </a:lvl9pPr>
        </a:lstStyle>
        <a:p>
          <a:pPr lvl="0">
            <a:lnSpc>
              <a:spcPct val="100000"/>
            </a:lnSpc>
            <a:spcBef>
              <a:spcPct val="0"/>
            </a:spcBef>
            <a:spcAft>
              <a:spcPct val="35000"/>
            </a:spcAft>
          </a:pPr>
          <a:r>
            <a:rPr lang="zh-CN" altLang="en-US" sz="4000" b="1" dirty="0" smtClean="0">
              <a:solidFill>
                <a:schemeClr val="tx1"/>
              </a:solidFill>
            </a:rPr>
            <a:t>支持</a:t>
          </a:r>
        </a:p>
      </dsp:txBody>
      <dsp:txXfrm>
        <a:off x="100053" y="1186208"/>
        <a:ext cx="1915505" cy="602292"/>
      </dsp:txXfrm>
    </dsp:sp>
    <dsp:sp modelId="{DC1D9C6D-A9DA-4AEC-BBCB-49FE3170DC2C}">
      <dsp:nvSpPr>
        <dsp:cNvPr id="9" name="矩形 8"/>
        <dsp:cNvSpPr/>
      </dsp:nvSpPr>
      <dsp:spPr bwMode="white">
        <a:xfrm>
          <a:off x="618102" y="2066608"/>
          <a:ext cx="2159349" cy="813799"/>
        </a:xfrm>
        <a:prstGeom prst="rect">
          <a:avLst/>
        </a:prstGeom>
      </dsp:spPr>
      <dsp:style>
        <a:lnRef idx="2">
          <a:schemeClr val="lt1"/>
        </a:lnRef>
        <a:fillRef idx="1">
          <a:schemeClr val="accent1"/>
        </a:fillRef>
        <a:effectRef idx="0">
          <a:scrgbClr r="0" g="0" b="0"/>
        </a:effectRef>
        <a:fontRef idx="minor">
          <a:schemeClr val="lt1"/>
        </a:fontRef>
      </dsp:style>
      <dsp:txBody>
        <a:bodyPr lIns="17780" tIns="17780" rIns="17780" bIns="17780" anchor="ctr"/>
        <a:lstStyle>
          <a:lvl1pPr algn="ctr">
            <a:defRPr sz="2500"/>
          </a:lvl1pPr>
          <a:lvl2pPr marL="171450" indent="-171450" algn="ctr">
            <a:defRPr sz="1900"/>
          </a:lvl2pPr>
          <a:lvl3pPr marL="342900" indent="-171450" algn="ctr">
            <a:defRPr sz="1900"/>
          </a:lvl3pPr>
          <a:lvl4pPr marL="514350" indent="-171450" algn="ctr">
            <a:defRPr sz="1900"/>
          </a:lvl4pPr>
          <a:lvl5pPr marL="685800" indent="-171450" algn="ctr">
            <a:defRPr sz="1900"/>
          </a:lvl5pPr>
          <a:lvl6pPr marL="857250" indent="-171450" algn="ctr">
            <a:defRPr sz="1900"/>
          </a:lvl6pPr>
          <a:lvl7pPr marL="1028700" indent="-171450" algn="ctr">
            <a:defRPr sz="1900"/>
          </a:lvl7pPr>
          <a:lvl8pPr marL="1200150" indent="-171450" algn="ctr">
            <a:defRPr sz="1900"/>
          </a:lvl8pPr>
          <a:lvl9pPr marL="1371600" indent="-171450" algn="ctr">
            <a:defRPr sz="1900"/>
          </a:lvl9pPr>
        </a:lstStyle>
        <a:p>
          <a:pPr lvl="0">
            <a:lnSpc>
              <a:spcPct val="100000"/>
            </a:lnSpc>
            <a:spcBef>
              <a:spcPct val="0"/>
            </a:spcBef>
            <a:spcAft>
              <a:spcPct val="35000"/>
            </a:spcAft>
          </a:pPr>
          <a:r>
            <a:rPr lang="zh-CN" altLang="en-US" sz="2800" dirty="0" smtClean="0"/>
            <a:t>脱贫致富</a:t>
          </a:r>
          <a:endParaRPr lang="zh-CN" altLang="en-US" sz="2800" dirty="0"/>
        </a:p>
      </dsp:txBody>
      <dsp:txXfrm>
        <a:off x="618102" y="2066608"/>
        <a:ext cx="2159349" cy="813799"/>
      </dsp:txXfrm>
    </dsp:sp>
    <dsp:sp modelId="{2774E8E6-78EE-42E9-87F7-51158989743F}">
      <dsp:nvSpPr>
        <dsp:cNvPr id="12" name="矩形 11"/>
        <dsp:cNvSpPr/>
      </dsp:nvSpPr>
      <dsp:spPr bwMode="white">
        <a:xfrm>
          <a:off x="607056" y="3168525"/>
          <a:ext cx="2223625" cy="752540"/>
        </a:xfrm>
        <a:prstGeom prst="rect">
          <a:avLst/>
        </a:prstGeom>
      </dsp:spPr>
      <dsp:style>
        <a:lnRef idx="2">
          <a:schemeClr val="lt1"/>
        </a:lnRef>
        <a:fillRef idx="1">
          <a:schemeClr val="accent1"/>
        </a:fillRef>
        <a:effectRef idx="0">
          <a:scrgbClr r="0" g="0" b="0"/>
        </a:effectRef>
        <a:fontRef idx="minor">
          <a:schemeClr val="lt1"/>
        </a:fontRef>
      </dsp:style>
      <dsp:txBody>
        <a:bodyPr lIns="17780" tIns="17780" rIns="17780" bIns="17780" anchor="ctr"/>
        <a:lstStyle>
          <a:lvl1pPr algn="ctr">
            <a:defRPr sz="2500"/>
          </a:lvl1pPr>
          <a:lvl2pPr marL="171450" indent="-171450" algn="ctr">
            <a:defRPr sz="1900"/>
          </a:lvl2pPr>
          <a:lvl3pPr marL="342900" indent="-171450" algn="ctr">
            <a:defRPr sz="1900"/>
          </a:lvl3pPr>
          <a:lvl4pPr marL="514350" indent="-171450" algn="ctr">
            <a:defRPr sz="1900"/>
          </a:lvl4pPr>
          <a:lvl5pPr marL="685800" indent="-171450" algn="ctr">
            <a:defRPr sz="1900"/>
          </a:lvl5pPr>
          <a:lvl6pPr marL="857250" indent="-171450" algn="ctr">
            <a:defRPr sz="1900"/>
          </a:lvl6pPr>
          <a:lvl7pPr marL="1028700" indent="-171450" algn="ctr">
            <a:defRPr sz="1900"/>
          </a:lvl7pPr>
          <a:lvl8pPr marL="1200150" indent="-171450" algn="ctr">
            <a:defRPr sz="1900"/>
          </a:lvl8pPr>
          <a:lvl9pPr marL="1371600" indent="-171450" algn="ctr">
            <a:defRPr sz="1900"/>
          </a:lvl9pPr>
        </a:lstStyle>
        <a:p>
          <a:pPr lvl="0">
            <a:lnSpc>
              <a:spcPct val="100000"/>
            </a:lnSpc>
            <a:spcBef>
              <a:spcPct val="0"/>
            </a:spcBef>
            <a:spcAft>
              <a:spcPct val="35000"/>
            </a:spcAft>
          </a:pPr>
          <a:r>
            <a:rPr lang="zh-CN" altLang="en-US" sz="2800" dirty="0" smtClean="0"/>
            <a:t>建设新农村</a:t>
          </a:r>
          <a:endParaRPr lang="zh-CN" altLang="en-US" sz="2800" dirty="0"/>
        </a:p>
      </dsp:txBody>
      <dsp:txXfrm>
        <a:off x="607056" y="3168525"/>
        <a:ext cx="2223625" cy="752540"/>
      </dsp:txXfrm>
    </dsp:sp>
    <dsp:sp modelId="{64C2BE8B-B0D7-42EB-B882-1ACF01C7873A}">
      <dsp:nvSpPr>
        <dsp:cNvPr id="15" name="矩形 14"/>
        <dsp:cNvSpPr/>
      </dsp:nvSpPr>
      <dsp:spPr bwMode="white">
        <a:xfrm>
          <a:off x="602876" y="4320998"/>
          <a:ext cx="2463422" cy="675585"/>
        </a:xfrm>
        <a:prstGeom prst="rect">
          <a:avLst/>
        </a:prstGeom>
      </dsp:spPr>
      <dsp:style>
        <a:lnRef idx="2">
          <a:schemeClr val="lt1"/>
        </a:lnRef>
        <a:fillRef idx="1">
          <a:schemeClr val="accent1"/>
        </a:fillRef>
        <a:effectRef idx="0">
          <a:scrgbClr r="0" g="0" b="0"/>
        </a:effectRef>
        <a:fontRef idx="minor">
          <a:schemeClr val="lt1"/>
        </a:fontRef>
      </dsp:style>
      <dsp:txBody>
        <a:bodyPr lIns="17780" tIns="17780" rIns="17780" bIns="17780" anchor="ctr"/>
        <a:lstStyle>
          <a:lvl1pPr algn="ctr">
            <a:defRPr sz="2500"/>
          </a:lvl1pPr>
          <a:lvl2pPr marL="171450" indent="-171450" algn="ctr">
            <a:defRPr sz="1900"/>
          </a:lvl2pPr>
          <a:lvl3pPr marL="342900" indent="-171450" algn="ctr">
            <a:defRPr sz="1900"/>
          </a:lvl3pPr>
          <a:lvl4pPr marL="514350" indent="-171450" algn="ctr">
            <a:defRPr sz="1900"/>
          </a:lvl4pPr>
          <a:lvl5pPr marL="685800" indent="-171450" algn="ctr">
            <a:defRPr sz="1900"/>
          </a:lvl5pPr>
          <a:lvl6pPr marL="857250" indent="-171450" algn="ctr">
            <a:defRPr sz="1900"/>
          </a:lvl6pPr>
          <a:lvl7pPr marL="1028700" indent="-171450" algn="ctr">
            <a:defRPr sz="1900"/>
          </a:lvl7pPr>
          <a:lvl8pPr marL="1200150" indent="-171450" algn="ctr">
            <a:defRPr sz="1900"/>
          </a:lvl8pPr>
          <a:lvl9pPr marL="1371600" indent="-171450" algn="ctr">
            <a:defRPr sz="1900"/>
          </a:lvl9pPr>
        </a:lstStyle>
        <a:p>
          <a:pPr lvl="0">
            <a:lnSpc>
              <a:spcPct val="100000"/>
            </a:lnSpc>
            <a:spcBef>
              <a:spcPct val="0"/>
            </a:spcBef>
            <a:spcAft>
              <a:spcPct val="35000"/>
            </a:spcAft>
          </a:pPr>
          <a:r>
            <a:rPr lang="zh-CN" altLang="en-US" sz="2800" dirty="0" smtClean="0"/>
            <a:t>治理生态恶化</a:t>
          </a:r>
          <a:endParaRPr lang="zh-CN" altLang="en-US" sz="2800" dirty="0"/>
        </a:p>
      </dsp:txBody>
      <dsp:txXfrm>
        <a:off x="602876" y="4320998"/>
        <a:ext cx="2463422" cy="675585"/>
      </dsp:txXfrm>
    </dsp:sp>
    <dsp:sp modelId="{8E0D38B2-3830-4088-8053-5E68CE0368B2}">
      <dsp:nvSpPr>
        <dsp:cNvPr id="18" name="矩形 17"/>
        <dsp:cNvSpPr/>
      </dsp:nvSpPr>
      <dsp:spPr bwMode="white">
        <a:xfrm>
          <a:off x="3816293" y="1186208"/>
          <a:ext cx="2355551" cy="602292"/>
        </a:xfrm>
        <a:prstGeom prst="rect">
          <a:avLst/>
        </a:prstGeom>
        <a:solidFill>
          <a:schemeClr val="accent6">
            <a:lumMod val="60000"/>
            <a:lumOff val="40000"/>
          </a:schemeClr>
        </a:solidFill>
      </dsp:spPr>
      <dsp:style>
        <a:lnRef idx="2">
          <a:schemeClr val="lt1"/>
        </a:lnRef>
        <a:fillRef idx="1">
          <a:schemeClr val="accent1"/>
        </a:fillRef>
        <a:effectRef idx="0">
          <a:scrgbClr r="0" g="0" b="0"/>
        </a:effectRef>
        <a:fontRef idx="minor">
          <a:schemeClr val="lt1"/>
        </a:fontRef>
      </dsp:style>
      <dsp:txBody>
        <a:bodyPr vert="horz" wrap="square" lIns="25400" tIns="25400" rIns="25400" bIns="25400" anchor="ctr"/>
        <a:lstStyle>
          <a:lvl1pPr algn="ctr">
            <a:defRPr sz="2500"/>
          </a:lvl1pPr>
          <a:lvl2pPr marL="171450" indent="-171450" algn="ctr">
            <a:defRPr sz="1900"/>
          </a:lvl2pPr>
          <a:lvl3pPr marL="342900" indent="-171450" algn="ctr">
            <a:defRPr sz="1900"/>
          </a:lvl3pPr>
          <a:lvl4pPr marL="514350" indent="-171450" algn="ctr">
            <a:defRPr sz="1900"/>
          </a:lvl4pPr>
          <a:lvl5pPr marL="685800" indent="-171450" algn="ctr">
            <a:defRPr sz="1900"/>
          </a:lvl5pPr>
          <a:lvl6pPr marL="857250" indent="-171450" algn="ctr">
            <a:defRPr sz="1900"/>
          </a:lvl6pPr>
          <a:lvl7pPr marL="1028700" indent="-171450" algn="ctr">
            <a:defRPr sz="1900"/>
          </a:lvl7pPr>
          <a:lvl8pPr marL="1200150" indent="-171450" algn="ctr">
            <a:defRPr sz="1900"/>
          </a:lvl8pPr>
          <a:lvl9pPr marL="1371600" indent="-171450" algn="ctr">
            <a:defRPr sz="1900"/>
          </a:lvl9pPr>
        </a:lstStyle>
        <a:p>
          <a:pPr lvl="0">
            <a:lnSpc>
              <a:spcPct val="100000"/>
            </a:lnSpc>
            <a:spcBef>
              <a:spcPct val="0"/>
            </a:spcBef>
            <a:spcAft>
              <a:spcPct val="35000"/>
            </a:spcAft>
          </a:pPr>
          <a:r>
            <a:rPr lang="zh-CN" altLang="en-US" sz="4000" b="1" dirty="0" smtClean="0">
              <a:solidFill>
                <a:schemeClr val="tx1"/>
              </a:solidFill>
            </a:rPr>
            <a:t>反对</a:t>
          </a:r>
        </a:p>
      </dsp:txBody>
      <dsp:txXfrm>
        <a:off x="3816293" y="1186208"/>
        <a:ext cx="2355551" cy="602292"/>
      </dsp:txXfrm>
    </dsp:sp>
    <dsp:sp modelId="{2C402BFB-11D2-4376-AEC5-114B661C65C0}">
      <dsp:nvSpPr>
        <dsp:cNvPr id="21" name="矩形 20"/>
        <dsp:cNvSpPr/>
      </dsp:nvSpPr>
      <dsp:spPr bwMode="white">
        <a:xfrm>
          <a:off x="4585085" y="1895412"/>
          <a:ext cx="2446582" cy="483785"/>
        </a:xfrm>
        <a:prstGeom prst="rect">
          <a:avLst/>
        </a:prstGeom>
      </dsp:spPr>
      <dsp:style>
        <a:lnRef idx="2">
          <a:schemeClr val="lt1"/>
        </a:lnRef>
        <a:fillRef idx="1">
          <a:schemeClr val="accent1"/>
        </a:fillRef>
        <a:effectRef idx="0">
          <a:scrgbClr r="0" g="0" b="0"/>
        </a:effectRef>
        <a:fontRef idx="minor">
          <a:schemeClr val="lt1"/>
        </a:fontRef>
      </dsp:style>
      <dsp:txBody>
        <a:bodyPr lIns="15875" tIns="15875" rIns="15875" bIns="15875" anchor="ctr"/>
        <a:lstStyle>
          <a:lvl1pPr algn="ctr">
            <a:defRPr sz="2500"/>
          </a:lvl1pPr>
          <a:lvl2pPr marL="171450" indent="-171450" algn="ctr">
            <a:defRPr sz="1900"/>
          </a:lvl2pPr>
          <a:lvl3pPr marL="342900" indent="-171450" algn="ctr">
            <a:defRPr sz="1900"/>
          </a:lvl3pPr>
          <a:lvl4pPr marL="514350" indent="-171450" algn="ctr">
            <a:defRPr sz="1900"/>
          </a:lvl4pPr>
          <a:lvl5pPr marL="685800" indent="-171450" algn="ctr">
            <a:defRPr sz="1900"/>
          </a:lvl5pPr>
          <a:lvl6pPr marL="857250" indent="-171450" algn="ctr">
            <a:defRPr sz="1900"/>
          </a:lvl6pPr>
          <a:lvl7pPr marL="1028700" indent="-171450" algn="ctr">
            <a:defRPr sz="1900"/>
          </a:lvl7pPr>
          <a:lvl8pPr marL="1200150" indent="-171450" algn="ctr">
            <a:defRPr sz="1900"/>
          </a:lvl8pPr>
          <a:lvl9pPr marL="1371600" indent="-171450" algn="ctr">
            <a:defRPr sz="1900"/>
          </a:lvl9pPr>
        </a:lstStyle>
        <a:p>
          <a:pPr lvl="0">
            <a:lnSpc>
              <a:spcPct val="100000"/>
            </a:lnSpc>
            <a:spcBef>
              <a:spcPct val="0"/>
            </a:spcBef>
            <a:spcAft>
              <a:spcPct val="35000"/>
            </a:spcAft>
          </a:pPr>
          <a:r>
            <a:rPr lang="zh-CN" altLang="en-US" dirty="0" smtClean="0"/>
            <a:t>影响旅游业</a:t>
          </a:r>
          <a:endParaRPr lang="zh-CN" altLang="en-US" dirty="0"/>
        </a:p>
      </dsp:txBody>
      <dsp:txXfrm>
        <a:off x="4585085" y="1895412"/>
        <a:ext cx="2446582" cy="483785"/>
      </dsp:txXfrm>
    </dsp:sp>
    <dsp:sp modelId="{C3B62A36-5A96-4DE9-AA9C-B4D5F43EA1FA}">
      <dsp:nvSpPr>
        <dsp:cNvPr id="24" name="矩形 23"/>
        <dsp:cNvSpPr/>
      </dsp:nvSpPr>
      <dsp:spPr bwMode="white">
        <a:xfrm>
          <a:off x="4516978" y="2664316"/>
          <a:ext cx="3343274" cy="1026956"/>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5875" tIns="15875" rIns="15875" bIns="15875" anchor="ctr"/>
        <a:lstStyle>
          <a:lvl1pPr algn="ctr">
            <a:defRPr sz="2500"/>
          </a:lvl1pPr>
          <a:lvl2pPr marL="171450" indent="-171450" algn="ctr">
            <a:defRPr sz="1900"/>
          </a:lvl2pPr>
          <a:lvl3pPr marL="342900" indent="-171450" algn="ctr">
            <a:defRPr sz="1900"/>
          </a:lvl3pPr>
          <a:lvl4pPr marL="514350" indent="-171450" algn="ctr">
            <a:defRPr sz="1900"/>
          </a:lvl4pPr>
          <a:lvl5pPr marL="685800" indent="-171450" algn="ctr">
            <a:defRPr sz="1900"/>
          </a:lvl5pPr>
          <a:lvl6pPr marL="857250" indent="-171450" algn="ctr">
            <a:defRPr sz="1900"/>
          </a:lvl6pPr>
          <a:lvl7pPr marL="1028700" indent="-171450" algn="ctr">
            <a:defRPr sz="1900"/>
          </a:lvl7pPr>
          <a:lvl8pPr marL="1200150" indent="-171450" algn="ctr">
            <a:defRPr sz="1900"/>
          </a:lvl8pPr>
          <a:lvl9pPr marL="1371600" indent="-171450" algn="ctr">
            <a:defRPr sz="1900"/>
          </a:lvl9pPr>
        </a:lstStyle>
        <a:p>
          <a:pPr lvl="0">
            <a:lnSpc>
              <a:spcPct val="100000"/>
            </a:lnSpc>
            <a:spcBef>
              <a:spcPct val="0"/>
            </a:spcBef>
            <a:spcAft>
              <a:spcPct val="35000"/>
            </a:spcAft>
          </a:pPr>
          <a:r>
            <a:rPr lang="zh-CN" altLang="en-US" b="1" dirty="0" smtClean="0"/>
            <a:t>改变生态的完整性</a:t>
          </a:r>
          <a:endParaRPr lang="en-US" altLang="zh-CN" b="1" dirty="0" smtClean="0"/>
        </a:p>
        <a:p>
          <a:pPr lvl="0">
            <a:lnSpc>
              <a:spcPct val="100000"/>
            </a:lnSpc>
            <a:spcBef>
              <a:spcPct val="0"/>
            </a:spcBef>
            <a:spcAft>
              <a:spcPct val="35000"/>
            </a:spcAft>
          </a:pPr>
          <a:r>
            <a:rPr lang="zh-CN" altLang="en-US" b="1" dirty="0" smtClean="0"/>
            <a:t>真实性和生物的多样性</a:t>
          </a:r>
          <a:endParaRPr lang="zh-CN" altLang="en-US" b="1" dirty="0"/>
        </a:p>
      </dsp:txBody>
      <dsp:txXfrm>
        <a:off x="4516978" y="2664316"/>
        <a:ext cx="3343274" cy="1026956"/>
      </dsp:txXfrm>
    </dsp:sp>
    <dsp:sp modelId="{2BA5FB18-6CB1-478D-B23A-A0E918CDAC10}">
      <dsp:nvSpPr>
        <dsp:cNvPr id="27" name="矩形 26"/>
        <dsp:cNvSpPr/>
      </dsp:nvSpPr>
      <dsp:spPr bwMode="white">
        <a:xfrm>
          <a:off x="4516978" y="3962201"/>
          <a:ext cx="3036731" cy="460693"/>
        </a:xfrm>
        <a:prstGeom prst="rect">
          <a:avLst/>
        </a:prstGeom>
      </dsp:spPr>
      <dsp:style>
        <a:lnRef idx="2">
          <a:schemeClr val="lt1"/>
        </a:lnRef>
        <a:fillRef idx="1">
          <a:schemeClr val="accent1"/>
        </a:fillRef>
        <a:effectRef idx="0">
          <a:scrgbClr r="0" g="0" b="0"/>
        </a:effectRef>
        <a:fontRef idx="minor">
          <a:schemeClr val="lt1"/>
        </a:fontRef>
      </dsp:style>
      <dsp:txBody>
        <a:bodyPr lIns="15875" tIns="15875" rIns="15875" bIns="15875" anchor="ctr"/>
        <a:lstStyle>
          <a:lvl1pPr algn="ctr">
            <a:defRPr sz="2500"/>
          </a:lvl1pPr>
          <a:lvl2pPr marL="171450" indent="-171450" algn="ctr">
            <a:defRPr sz="1900"/>
          </a:lvl2pPr>
          <a:lvl3pPr marL="342900" indent="-171450" algn="ctr">
            <a:defRPr sz="1900"/>
          </a:lvl3pPr>
          <a:lvl4pPr marL="514350" indent="-171450" algn="ctr">
            <a:defRPr sz="1900"/>
          </a:lvl4pPr>
          <a:lvl5pPr marL="685800" indent="-171450" algn="ctr">
            <a:defRPr sz="1900"/>
          </a:lvl5pPr>
          <a:lvl6pPr marL="857250" indent="-171450" algn="ctr">
            <a:defRPr sz="1900"/>
          </a:lvl6pPr>
          <a:lvl7pPr marL="1028700" indent="-171450" algn="ctr">
            <a:defRPr sz="1900"/>
          </a:lvl7pPr>
          <a:lvl8pPr marL="1200150" indent="-171450" algn="ctr">
            <a:defRPr sz="1900"/>
          </a:lvl8pPr>
          <a:lvl9pPr marL="1371600" indent="-171450" algn="ctr">
            <a:defRPr sz="1900"/>
          </a:lvl9pPr>
        </a:lstStyle>
        <a:p>
          <a:pPr lvl="0">
            <a:lnSpc>
              <a:spcPct val="100000"/>
            </a:lnSpc>
            <a:spcBef>
              <a:spcPct val="0"/>
            </a:spcBef>
            <a:spcAft>
              <a:spcPct val="35000"/>
            </a:spcAft>
          </a:pPr>
          <a:r>
            <a:rPr lang="zh-CN" altLang="en-US" dirty="0" smtClean="0"/>
            <a:t>破坏地方民族文化</a:t>
          </a:r>
          <a:endParaRPr lang="zh-CN" altLang="en-US" dirty="0"/>
        </a:p>
      </dsp:txBody>
      <dsp:txXfrm>
        <a:off x="4516978" y="3962201"/>
        <a:ext cx="3036731" cy="460693"/>
      </dsp:txXfrm>
    </dsp:sp>
    <dsp:sp modelId="{BAFF1E4E-C063-4579-BF53-49FEB2E159B2}">
      <dsp:nvSpPr>
        <dsp:cNvPr id="30" name="矩形 29"/>
        <dsp:cNvSpPr/>
      </dsp:nvSpPr>
      <dsp:spPr bwMode="white">
        <a:xfrm>
          <a:off x="4516978" y="4572792"/>
          <a:ext cx="3181137" cy="418003"/>
        </a:xfrm>
        <a:prstGeom prst="rect">
          <a:avLst/>
        </a:prstGeom>
      </dsp:spPr>
      <dsp:style>
        <a:lnRef idx="2">
          <a:schemeClr val="lt1"/>
        </a:lnRef>
        <a:fillRef idx="1">
          <a:schemeClr val="accent1"/>
        </a:fillRef>
        <a:effectRef idx="0">
          <a:scrgbClr r="0" g="0" b="0"/>
        </a:effectRef>
        <a:fontRef idx="minor">
          <a:schemeClr val="lt1"/>
        </a:fontRef>
      </dsp:style>
      <dsp:txBody>
        <a:bodyPr lIns="15875" tIns="15875" rIns="15875" bIns="15875" anchor="ctr"/>
        <a:lstStyle>
          <a:lvl1pPr algn="ctr">
            <a:defRPr sz="2500"/>
          </a:lvl1pPr>
          <a:lvl2pPr marL="171450" indent="-171450" algn="ctr">
            <a:defRPr sz="1900"/>
          </a:lvl2pPr>
          <a:lvl3pPr marL="342900" indent="-171450" algn="ctr">
            <a:defRPr sz="1900"/>
          </a:lvl3pPr>
          <a:lvl4pPr marL="514350" indent="-171450" algn="ctr">
            <a:defRPr sz="1900"/>
          </a:lvl4pPr>
          <a:lvl5pPr marL="685800" indent="-171450" algn="ctr">
            <a:defRPr sz="1900"/>
          </a:lvl5pPr>
          <a:lvl6pPr marL="857250" indent="-171450" algn="ctr">
            <a:defRPr sz="1900"/>
          </a:lvl6pPr>
          <a:lvl7pPr marL="1028700" indent="-171450" algn="ctr">
            <a:defRPr sz="1900"/>
          </a:lvl7pPr>
          <a:lvl8pPr marL="1200150" indent="-171450" algn="ctr">
            <a:defRPr sz="1900"/>
          </a:lvl8pPr>
          <a:lvl9pPr marL="1371600" indent="-171450" algn="ctr">
            <a:defRPr sz="1900"/>
          </a:lvl9pPr>
        </a:lstStyle>
        <a:p>
          <a:pPr lvl="0">
            <a:lnSpc>
              <a:spcPct val="100000"/>
            </a:lnSpc>
            <a:spcBef>
              <a:spcPct val="0"/>
            </a:spcBef>
            <a:spcAft>
              <a:spcPct val="35000"/>
            </a:spcAft>
          </a:pPr>
          <a:r>
            <a:rPr lang="zh-CN" altLang="en-US" dirty="0" smtClean="0"/>
            <a:t>移民问题不易解决</a:t>
          </a:r>
          <a:endParaRPr lang="zh-CN" altLang="en-US" dirty="0"/>
        </a:p>
      </dsp:txBody>
      <dsp:txXfrm>
        <a:off x="4516978" y="4572792"/>
        <a:ext cx="3181137" cy="418003"/>
      </dsp:txXfrm>
    </dsp:sp>
    <dsp:sp modelId="{AFC0F5A1-08D5-4380-A52A-FFA320A2A037}">
      <dsp:nvSpPr>
        <dsp:cNvPr id="4" name="矩形 3" hidden="1"/>
        <dsp:cNvSpPr/>
      </dsp:nvSpPr>
      <dsp:spPr>
        <a:xfrm>
          <a:off x="642135" y="0"/>
          <a:ext cx="1290844" cy="928035"/>
        </a:xfrm>
        <a:prstGeom prst="rect">
          <a:avLst/>
        </a:prstGeom>
      </dsp:spPr>
      <dsp:txXfrm>
        <a:off x="642135" y="0"/>
        <a:ext cx="1290844" cy="928035"/>
      </dsp:txXfrm>
    </dsp:sp>
    <dsp:sp modelId="{547A17B0-743F-4BF3-8D9D-C9F045196C90}">
      <dsp:nvSpPr>
        <dsp:cNvPr id="7" name="矩形 6" hidden="1"/>
        <dsp:cNvSpPr/>
      </dsp:nvSpPr>
      <dsp:spPr>
        <a:xfrm>
          <a:off x="100053" y="1186208"/>
          <a:ext cx="383101" cy="602292"/>
        </a:xfrm>
        <a:prstGeom prst="rect">
          <a:avLst/>
        </a:prstGeom>
      </dsp:spPr>
      <dsp:txXfrm>
        <a:off x="100053" y="1186208"/>
        <a:ext cx="383101" cy="602292"/>
      </dsp:txXfrm>
    </dsp:sp>
    <dsp:sp modelId="{368AE3A3-EA4C-41EF-A013-609089637C00}">
      <dsp:nvSpPr>
        <dsp:cNvPr id="10" name="矩形 9" hidden="1"/>
        <dsp:cNvSpPr/>
      </dsp:nvSpPr>
      <dsp:spPr>
        <a:xfrm>
          <a:off x="618102" y="2066608"/>
          <a:ext cx="431870" cy="813799"/>
        </a:xfrm>
        <a:prstGeom prst="rect">
          <a:avLst/>
        </a:prstGeom>
      </dsp:spPr>
      <dsp:txXfrm>
        <a:off x="618102" y="2066608"/>
        <a:ext cx="431870" cy="813799"/>
      </dsp:txXfrm>
    </dsp:sp>
    <dsp:sp modelId="{644C2209-B25B-4B9A-A03B-E5F226793887}">
      <dsp:nvSpPr>
        <dsp:cNvPr id="13" name="矩形 12" hidden="1"/>
        <dsp:cNvSpPr/>
      </dsp:nvSpPr>
      <dsp:spPr>
        <a:xfrm>
          <a:off x="607056" y="3168525"/>
          <a:ext cx="444725" cy="752540"/>
        </a:xfrm>
        <a:prstGeom prst="rect">
          <a:avLst/>
        </a:prstGeom>
      </dsp:spPr>
      <dsp:txXfrm>
        <a:off x="607056" y="3168525"/>
        <a:ext cx="444725" cy="752540"/>
      </dsp:txXfrm>
    </dsp:sp>
    <dsp:sp modelId="{E7B1FBE7-9431-45CA-9794-1CDFF595C763}">
      <dsp:nvSpPr>
        <dsp:cNvPr id="16" name="矩形 15" hidden="1"/>
        <dsp:cNvSpPr/>
      </dsp:nvSpPr>
      <dsp:spPr>
        <a:xfrm>
          <a:off x="602876" y="4320998"/>
          <a:ext cx="492684" cy="675585"/>
        </a:xfrm>
        <a:prstGeom prst="rect">
          <a:avLst/>
        </a:prstGeom>
      </dsp:spPr>
      <dsp:txXfrm>
        <a:off x="602876" y="4320998"/>
        <a:ext cx="492684" cy="675585"/>
      </dsp:txXfrm>
    </dsp:sp>
    <dsp:sp modelId="{D5CCF0A6-BFFE-400B-92A1-014D05171794}">
      <dsp:nvSpPr>
        <dsp:cNvPr id="19" name="矩形 18" hidden="1"/>
        <dsp:cNvSpPr/>
      </dsp:nvSpPr>
      <dsp:spPr>
        <a:xfrm>
          <a:off x="3816293" y="1186208"/>
          <a:ext cx="471110" cy="602292"/>
        </a:xfrm>
        <a:prstGeom prst="rect">
          <a:avLst/>
        </a:prstGeom>
      </dsp:spPr>
      <dsp:txXfrm>
        <a:off x="3816293" y="1186208"/>
        <a:ext cx="471110" cy="602292"/>
      </dsp:txXfrm>
    </dsp:sp>
    <dsp:sp modelId="{C679A027-FEE4-4959-AE01-418EDA4F144A}">
      <dsp:nvSpPr>
        <dsp:cNvPr id="22" name="矩形 21" hidden="1"/>
        <dsp:cNvSpPr/>
      </dsp:nvSpPr>
      <dsp:spPr>
        <a:xfrm>
          <a:off x="4585085" y="1895412"/>
          <a:ext cx="489316" cy="483785"/>
        </a:xfrm>
        <a:prstGeom prst="rect">
          <a:avLst/>
        </a:prstGeom>
      </dsp:spPr>
      <dsp:txXfrm>
        <a:off x="4585085" y="1895412"/>
        <a:ext cx="489316" cy="483785"/>
      </dsp:txXfrm>
    </dsp:sp>
    <dsp:sp modelId="{30AD12E4-C63D-41BF-A317-841B3799D7C4}">
      <dsp:nvSpPr>
        <dsp:cNvPr id="25" name="矩形 24" hidden="1"/>
        <dsp:cNvSpPr/>
      </dsp:nvSpPr>
      <dsp:spPr>
        <a:xfrm>
          <a:off x="4516978" y="2664316"/>
          <a:ext cx="668655" cy="1026956"/>
        </a:xfrm>
        <a:prstGeom prst="rect">
          <a:avLst/>
        </a:prstGeom>
      </dsp:spPr>
      <dsp:txXfrm>
        <a:off x="4516978" y="2664316"/>
        <a:ext cx="668655" cy="1026956"/>
      </dsp:txXfrm>
    </dsp:sp>
    <dsp:sp modelId="{3861656E-2321-42D6-AB41-097A77D1FB34}">
      <dsp:nvSpPr>
        <dsp:cNvPr id="28" name="矩形 27" hidden="1"/>
        <dsp:cNvSpPr/>
      </dsp:nvSpPr>
      <dsp:spPr>
        <a:xfrm>
          <a:off x="4516978" y="3962201"/>
          <a:ext cx="607346" cy="460693"/>
        </a:xfrm>
        <a:prstGeom prst="rect">
          <a:avLst/>
        </a:prstGeom>
      </dsp:spPr>
      <dsp:txXfrm>
        <a:off x="4516978" y="3962201"/>
        <a:ext cx="607346" cy="460693"/>
      </dsp:txXfrm>
    </dsp:sp>
    <dsp:sp modelId="{E80C7C54-2783-48F2-9535-50BC6BFA1907}">
      <dsp:nvSpPr>
        <dsp:cNvPr id="31" name="矩形 30" hidden="1"/>
        <dsp:cNvSpPr/>
      </dsp:nvSpPr>
      <dsp:spPr>
        <a:xfrm>
          <a:off x="4516978" y="4572792"/>
          <a:ext cx="636227" cy="418003"/>
        </a:xfrm>
        <a:prstGeom prst="rect">
          <a:avLst/>
        </a:prstGeom>
      </dsp:spPr>
      <dsp:txXfrm>
        <a:off x="4516978" y="4572792"/>
        <a:ext cx="636227" cy="418003"/>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5760640" cy="2636912"/>
        <a:chOff x="0" y="0"/>
        <a:chExt cx="5760640" cy="2636912"/>
      </a:xfrm>
    </dsp:grpSpPr>
    <dsp:sp modelId="{0D379347-0336-4C4A-9B9C-260A59894278}">
      <dsp:nvSpPr>
        <dsp:cNvPr id="3" name="右箭头 2"/>
        <dsp:cNvSpPr/>
      </dsp:nvSpPr>
      <dsp:spPr bwMode="white">
        <a:xfrm>
          <a:off x="432048" y="0"/>
          <a:ext cx="4896544" cy="2636912"/>
        </a:xfrm>
        <a:prstGeom prst="rightArrow">
          <a:avLst/>
        </a:prstGeom>
      </dsp:spPr>
      <dsp:style>
        <a:lnRef idx="0">
          <a:schemeClr val="accent1"/>
        </a:lnRef>
        <a:fillRef idx="1">
          <a:schemeClr val="accent1">
            <a:tint val="40000"/>
          </a:schemeClr>
        </a:fillRef>
        <a:effectRef idx="0">
          <a:scrgbClr r="0" g="0" b="0"/>
        </a:effectRef>
        <a:fontRef idx="minor"/>
      </dsp:style>
      <dsp:txXfrm>
        <a:off x="432048" y="0"/>
        <a:ext cx="4896544" cy="2636912"/>
      </dsp:txXfrm>
    </dsp:sp>
    <dsp:sp modelId="{A355F473-99F8-45CA-BE10-EEE699B83133}">
      <dsp:nvSpPr>
        <dsp:cNvPr id="4" name="圆角矩形 3"/>
        <dsp:cNvSpPr/>
      </dsp:nvSpPr>
      <dsp:spPr bwMode="white">
        <a:xfrm>
          <a:off x="0" y="791074"/>
          <a:ext cx="1728192" cy="1054765"/>
        </a:xfrm>
        <a:prstGeom prst="roundRect">
          <a:avLst/>
        </a:prstGeom>
      </dsp:spPr>
      <dsp:style>
        <a:lnRef idx="2">
          <a:schemeClr val="lt1"/>
        </a:lnRef>
        <a:fillRef idx="1">
          <a:schemeClr val="accent1"/>
        </a:fillRef>
        <a:effectRef idx="0">
          <a:scrgbClr r="0" g="0" b="0"/>
        </a:effectRef>
        <a:fontRef idx="minor">
          <a:schemeClr val="lt1"/>
        </a:fontRef>
      </dsp:style>
      <dsp:txBody>
        <a:bodyPr vert="horz" wrap="square" lIns="91439" tIns="91439" rIns="91439" bIns="91439" anchor="ctr"/>
        <a:lstStyle>
          <a:lvl1pPr algn="ctr">
            <a:defRPr sz="2400"/>
          </a:lvl1pPr>
          <a:lvl2pPr marL="171450" indent="-171450" algn="ctr">
            <a:defRPr sz="1800"/>
          </a:lvl2pPr>
          <a:lvl3pPr marL="342900" indent="-171450" algn="ctr">
            <a:defRPr sz="1800"/>
          </a:lvl3pPr>
          <a:lvl4pPr marL="514350" indent="-171450" algn="ctr">
            <a:defRPr sz="1800"/>
          </a:lvl4pPr>
          <a:lvl5pPr marL="685800" indent="-171450" algn="ctr">
            <a:defRPr sz="1800"/>
          </a:lvl5pPr>
          <a:lvl6pPr marL="857250" indent="-171450" algn="ctr">
            <a:defRPr sz="1800"/>
          </a:lvl6pPr>
          <a:lvl7pPr marL="1028700" indent="-171450" algn="ctr">
            <a:defRPr sz="1800"/>
          </a:lvl7pPr>
          <a:lvl8pPr marL="1200150" indent="-171450" algn="ctr">
            <a:defRPr sz="1800"/>
          </a:lvl8pPr>
          <a:lvl9pPr marL="1371600" indent="-171450" algn="ctr">
            <a:defRPr sz="1800"/>
          </a:lvl9pPr>
        </a:lstStyle>
        <a:p>
          <a:pPr lvl="0">
            <a:lnSpc>
              <a:spcPct val="100000"/>
            </a:lnSpc>
            <a:spcBef>
              <a:spcPct val="0"/>
            </a:spcBef>
            <a:spcAft>
              <a:spcPct val="35000"/>
            </a:spcAft>
          </a:pPr>
          <a:r>
            <a:rPr lang="zh-CN" altLang="en-US" b="1" dirty="0" smtClean="0"/>
            <a:t>服从上级的责任</a:t>
          </a:r>
          <a:endParaRPr lang="zh-CN" altLang="en-US" b="1" dirty="0"/>
        </a:p>
      </dsp:txBody>
      <dsp:txXfrm>
        <a:off x="0" y="791074"/>
        <a:ext cx="1728192" cy="1054765"/>
      </dsp:txXfrm>
    </dsp:sp>
    <dsp:sp modelId="{257C5DC1-8A2A-4BF3-A69F-61CF96A62CA9}">
      <dsp:nvSpPr>
        <dsp:cNvPr id="5" name="圆角矩形 4"/>
        <dsp:cNvSpPr/>
      </dsp:nvSpPr>
      <dsp:spPr bwMode="white">
        <a:xfrm>
          <a:off x="2016224" y="791074"/>
          <a:ext cx="1728192" cy="1054765"/>
        </a:xfrm>
        <a:prstGeom prst="roundRect">
          <a:avLst/>
        </a:prstGeom>
      </dsp:spPr>
      <dsp:style>
        <a:lnRef idx="2">
          <a:schemeClr val="lt1"/>
        </a:lnRef>
        <a:fillRef idx="1">
          <a:schemeClr val="accent1"/>
        </a:fillRef>
        <a:effectRef idx="0">
          <a:scrgbClr r="0" g="0" b="0"/>
        </a:effectRef>
        <a:fontRef idx="minor">
          <a:schemeClr val="lt1"/>
        </a:fontRef>
      </dsp:style>
      <dsp:txBody>
        <a:bodyPr vert="horz" wrap="square" lIns="91439" tIns="91439" rIns="91439" bIns="91439" anchor="ctr"/>
        <a:lstStyle>
          <a:lvl1pPr algn="ctr">
            <a:defRPr sz="2400"/>
          </a:lvl1pPr>
          <a:lvl2pPr marL="171450" indent="-171450" algn="ctr">
            <a:defRPr sz="1800"/>
          </a:lvl2pPr>
          <a:lvl3pPr marL="342900" indent="-171450" algn="ctr">
            <a:defRPr sz="1800"/>
          </a:lvl3pPr>
          <a:lvl4pPr marL="514350" indent="-171450" algn="ctr">
            <a:defRPr sz="1800"/>
          </a:lvl4pPr>
          <a:lvl5pPr marL="685800" indent="-171450" algn="ctr">
            <a:defRPr sz="1800"/>
          </a:lvl5pPr>
          <a:lvl6pPr marL="857250" indent="-171450" algn="ctr">
            <a:defRPr sz="1800"/>
          </a:lvl6pPr>
          <a:lvl7pPr marL="1028700" indent="-171450" algn="ctr">
            <a:defRPr sz="1800"/>
          </a:lvl7pPr>
          <a:lvl8pPr marL="1200150" indent="-171450" algn="ctr">
            <a:defRPr sz="1800"/>
          </a:lvl8pPr>
          <a:lvl9pPr marL="1371600" indent="-171450" algn="ctr">
            <a:defRPr sz="1800"/>
          </a:lvl9pPr>
        </a:lstStyle>
        <a:p>
          <a:pPr lvl="0">
            <a:lnSpc>
              <a:spcPct val="100000"/>
            </a:lnSpc>
            <a:spcBef>
              <a:spcPct val="0"/>
            </a:spcBef>
            <a:spcAft>
              <a:spcPct val="35000"/>
            </a:spcAft>
          </a:pPr>
          <a:r>
            <a:rPr lang="zh-CN" altLang="en-US" b="1" dirty="0" smtClean="0"/>
            <a:t>服务社会的责任</a:t>
          </a:r>
          <a:endParaRPr lang="zh-CN" altLang="en-US" b="1" dirty="0"/>
        </a:p>
      </dsp:txBody>
      <dsp:txXfrm>
        <a:off x="2016224" y="791074"/>
        <a:ext cx="1728192" cy="1054765"/>
      </dsp:txXfrm>
    </dsp:sp>
    <dsp:sp modelId="{1838CF56-605E-49CF-8575-13C0F492EF41}">
      <dsp:nvSpPr>
        <dsp:cNvPr id="6" name="圆角矩形 5"/>
        <dsp:cNvSpPr/>
      </dsp:nvSpPr>
      <dsp:spPr bwMode="white">
        <a:xfrm>
          <a:off x="4032448" y="791074"/>
          <a:ext cx="1728192" cy="1054765"/>
        </a:xfrm>
        <a:prstGeom prst="roundRect">
          <a:avLst/>
        </a:prstGeom>
      </dsp:spPr>
      <dsp:style>
        <a:lnRef idx="2">
          <a:schemeClr val="lt1"/>
        </a:lnRef>
        <a:fillRef idx="1">
          <a:schemeClr val="accent1"/>
        </a:fillRef>
        <a:effectRef idx="0">
          <a:scrgbClr r="0" g="0" b="0"/>
        </a:effectRef>
        <a:fontRef idx="minor">
          <a:schemeClr val="lt1"/>
        </a:fontRef>
      </dsp:style>
      <dsp:txBody>
        <a:bodyPr vert="horz" wrap="square" lIns="91439" tIns="91439" rIns="91439" bIns="91439" anchor="ctr"/>
        <a:lstStyle>
          <a:lvl1pPr algn="ctr">
            <a:defRPr sz="2400"/>
          </a:lvl1pPr>
          <a:lvl2pPr marL="171450" indent="-171450" algn="ctr">
            <a:defRPr sz="1800"/>
          </a:lvl2pPr>
          <a:lvl3pPr marL="342900" indent="-171450" algn="ctr">
            <a:defRPr sz="1800"/>
          </a:lvl3pPr>
          <a:lvl4pPr marL="514350" indent="-171450" algn="ctr">
            <a:defRPr sz="1800"/>
          </a:lvl4pPr>
          <a:lvl5pPr marL="685800" indent="-171450" algn="ctr">
            <a:defRPr sz="1800"/>
          </a:lvl5pPr>
          <a:lvl6pPr marL="857250" indent="-171450" algn="ctr">
            <a:defRPr sz="1800"/>
          </a:lvl6pPr>
          <a:lvl7pPr marL="1028700" indent="-171450" algn="ctr">
            <a:defRPr sz="1800"/>
          </a:lvl7pPr>
          <a:lvl8pPr marL="1200150" indent="-171450" algn="ctr">
            <a:defRPr sz="1800"/>
          </a:lvl8pPr>
          <a:lvl9pPr marL="1371600" indent="-171450" algn="ctr">
            <a:defRPr sz="1800"/>
          </a:lvl9pPr>
        </a:lstStyle>
        <a:p>
          <a:pPr lvl="0">
            <a:lnSpc>
              <a:spcPct val="100000"/>
            </a:lnSpc>
            <a:spcBef>
              <a:spcPct val="0"/>
            </a:spcBef>
            <a:spcAft>
              <a:spcPct val="35000"/>
            </a:spcAft>
          </a:pPr>
          <a:r>
            <a:rPr lang="zh-CN" altLang="en-US" b="1" dirty="0" smtClean="0"/>
            <a:t>保护环境的责任</a:t>
          </a:r>
          <a:endParaRPr lang="zh-CN" altLang="en-US" b="1" dirty="0"/>
        </a:p>
      </dsp:txBody>
      <dsp:txXfrm>
        <a:off x="4032448" y="791074"/>
        <a:ext cx="1728192" cy="105476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1">
  <dgm:title val=""/>
  <dgm:desc val=""/>
  <dgm:catLst>
    <dgm:cat type="process" pri="5000"/>
    <dgm:cat type="convert" pri="13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vertAlign" val="mid"/>
      <dgm:param type="horzAlign" val="ctr"/>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A57B7B4-3BB8-4FF1-AB31-3B219CE98AC0}"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9ECFD7D-EC77-4104-B4FC-0CD50A48767D}"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3C6F6CC-7D8B-4F06-B91F-AEA11814B75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7C66FE-CE9C-4708-AD92-644EB82BDC4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baidu.com/s?wd=%E6%9C%B1%E5%BA%87%E7%89%B9%E7%A5%9E%E5%BA%99&amp;tn=SE_PcZhidaonwhc_ngpagmjz&amp;rsv_dl=gh_pc_zhidao" TargetMode="External"/><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F99EDCF0-DFCB-4AF8-B907-8A1E92260E3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57C66FE-CE9C-4708-AD92-644EB82BDC4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A74FF0-DDC2-42BF-8F89-93F4E6BF03B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Jean Jacque Rousseau</a:t>
            </a:r>
            <a:endParaRPr lang="zh-CN" altLang="en-US" dirty="0"/>
          </a:p>
        </p:txBody>
      </p:sp>
      <p:sp>
        <p:nvSpPr>
          <p:cNvPr id="4" name="灯片编号占位符 3"/>
          <p:cNvSpPr>
            <a:spLocks noGrp="1"/>
          </p:cNvSpPr>
          <p:nvPr>
            <p:ph type="sldNum" sz="quarter" idx="10"/>
          </p:nvPr>
        </p:nvSpPr>
        <p:spPr/>
        <p:txBody>
          <a:bodyPr/>
          <a:lstStyle/>
          <a:p>
            <a:fld id="{0CA74FF0-DDC2-42BF-8F89-93F4E6BF03B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Jean Jacque Rousseau</a:t>
            </a:r>
            <a:endParaRPr lang="zh-CN" altLang="en-US" dirty="0"/>
          </a:p>
        </p:txBody>
      </p:sp>
      <p:sp>
        <p:nvSpPr>
          <p:cNvPr id="4" name="灯片编号占位符 3"/>
          <p:cNvSpPr>
            <a:spLocks noGrp="1"/>
          </p:cNvSpPr>
          <p:nvPr>
            <p:ph type="sldNum" sz="quarter" idx="10"/>
          </p:nvPr>
        </p:nvSpPr>
        <p:spPr/>
        <p:txBody>
          <a:bodyPr/>
          <a:lstStyle/>
          <a:p>
            <a:fld id="{0CA74FF0-DDC2-42BF-8F89-93F4E6BF03B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传说公元前</a:t>
            </a:r>
            <a:r>
              <a:rPr lang="en-US" altLang="zh-CN" sz="1200" b="0" i="0" kern="1200" dirty="0" smtClean="0">
                <a:solidFill>
                  <a:schemeClr val="tx1"/>
                </a:solidFill>
                <a:effectLst/>
                <a:latin typeface="+mn-lt"/>
                <a:ea typeface="+mn-ea"/>
                <a:cs typeface="+mn-cs"/>
              </a:rPr>
              <a:t>233</a:t>
            </a:r>
            <a:r>
              <a:rPr lang="zh-CN" altLang="en-US" sz="1200" b="0" i="0" kern="1200" dirty="0" smtClean="0">
                <a:solidFill>
                  <a:schemeClr val="tx1"/>
                </a:solidFill>
                <a:effectLst/>
                <a:latin typeface="+mn-lt"/>
                <a:ea typeface="+mn-ea"/>
                <a:cs typeface="+mn-cs"/>
              </a:rPr>
              <a:t>年冬天，马其顿亚历山大大帝进兵亚细亚。当他到达亚细亚的弗尼吉亚城时，听说城里有个著名的预言：几百年前，弗尼吉亚的戈迪亚斯王在其牛车上系了一个复杂的绳结，并宣告谁能解开它，谁就会成为亚细亚王。自此以后，每年都有很多人来看戈迪亚斯打的结子。各国的武士和王子都来试解这个结，可总是连绳头都找不到，他们甚至不知从何处着手。</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亚历山大对这个预言非常感兴趣，命人带他去看这个神秘之结。幸好，这个结尚完好地保存在</a:t>
            </a:r>
            <a:r>
              <a:rPr lang="zh-CN" altLang="en-US" sz="1200" b="0" i="0" u="none" strike="noStrike" kern="1200" dirty="0" smtClean="0">
                <a:solidFill>
                  <a:schemeClr val="tx1"/>
                </a:solidFill>
                <a:effectLst/>
                <a:latin typeface="+mn-lt"/>
                <a:ea typeface="+mn-ea"/>
                <a:cs typeface="+mn-cs"/>
                <a:hlinkClick r:id="rId3"/>
              </a:rPr>
              <a:t>朱庇特神庙</a:t>
            </a:r>
            <a:r>
              <a:rPr lang="zh-CN" altLang="en-US" sz="1200" b="0" i="0" kern="1200" dirty="0" smtClean="0">
                <a:solidFill>
                  <a:schemeClr val="tx1"/>
                </a:solidFill>
                <a:effectLst/>
                <a:latin typeface="+mn-lt"/>
                <a:ea typeface="+mn-ea"/>
                <a:cs typeface="+mn-cs"/>
              </a:rPr>
              <a:t>里。</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亚历山大仔细观察着这个结，却始终没有找不到绳头。</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这时，他突然想到：“为什么不用自己的方式来打开这个绳结？”</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于是，他拔出剑来，一剑把绳结劈成两半，这个保留了数百载的难解之结，就这样轻易地被解开了。</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立刻行动，用心趋向目标，不墨守成规，遵从自己的行动规则和做事的风格，注定会取得理想成绩。</a:t>
            </a:r>
            <a:endParaRPr lang="zh-CN" altLang="en-US" dirty="0"/>
          </a:p>
        </p:txBody>
      </p:sp>
      <p:sp>
        <p:nvSpPr>
          <p:cNvPr id="4" name="灯片编号占位符 3"/>
          <p:cNvSpPr>
            <a:spLocks noGrp="1"/>
          </p:cNvSpPr>
          <p:nvPr>
            <p:ph type="sldNum" sz="quarter" idx="10"/>
          </p:nvPr>
        </p:nvSpPr>
        <p:spPr/>
        <p:txBody>
          <a:bodyPr/>
          <a:lstStyle/>
          <a:p>
            <a:fld id="{A57C66FE-CE9C-4708-AD92-644EB82BDC4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p:cNvSpPr>
          <p:nvPr>
            <p:ph type="sldImg"/>
          </p:nvPr>
        </p:nvSpPr>
        <p:spPr bwMode="auto">
          <a:noFill/>
          <a:ln>
            <a:solidFill>
              <a:srgbClr val="000000"/>
            </a:solidFill>
            <a:miter lim="800000"/>
          </a:ln>
        </p:spPr>
      </p:sp>
      <p:sp>
        <p:nvSpPr>
          <p:cNvPr id="21506" name="备注占位符 2"/>
          <p:cNvSpPr>
            <a:spLocks noGrp="1"/>
          </p:cNvSpPr>
          <p:nvPr>
            <p:ph type="body" idx="1"/>
          </p:nvPr>
        </p:nvSpPr>
        <p:spPr bwMode="auto">
          <a:noFill/>
        </p:spPr>
        <p:txBody>
          <a:bodyPr wrap="square" numCol="1" anchor="t" anchorCtr="0" compatLnSpc="1"/>
          <a:lstStyle/>
          <a:p>
            <a:pPr>
              <a:spcBef>
                <a:spcPct val="0"/>
              </a:spcBef>
            </a:pPr>
            <a:endParaRPr lang="zh-CN" altLang="zh-CN" smtClean="0"/>
          </a:p>
        </p:txBody>
      </p:sp>
      <p:sp>
        <p:nvSpPr>
          <p:cNvPr id="21507"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73544EA4-FDCD-4A70-9198-BA80EF7A0C3F}" type="slidenum">
              <a:rPr lang="zh-CN" altLang="en-US"/>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57C66FE-CE9C-4708-AD92-644EB82BDC4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57C66FE-CE9C-4708-AD92-644EB82BDC4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57C66FE-CE9C-4708-AD92-644EB82BDC4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57C66FE-CE9C-4708-AD92-644EB82BDC4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57C66FE-CE9C-4708-AD92-644EB82BDC4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57C66FE-CE9C-4708-AD92-644EB82BDC4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57C66FE-CE9C-4708-AD92-644EB82BDC4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nSpc>
                <a:spcPts val="4200"/>
              </a:lnSpc>
              <a:buNone/>
            </a:pPr>
            <a:r>
              <a:rPr lang="en-US" altLang="zh-CN" dirty="0" smtClean="0">
                <a:solidFill>
                  <a:schemeClr val="tx1"/>
                </a:solidFill>
              </a:rPr>
              <a:t>1.</a:t>
            </a:r>
            <a:r>
              <a:rPr lang="zh-CN" altLang="en-US" dirty="0" smtClean="0">
                <a:solidFill>
                  <a:srgbClr val="FF0000"/>
                </a:solidFill>
              </a:rPr>
              <a:t>功利论（功利主义伦理学，是对中世纪禁欲主义的批判）</a:t>
            </a:r>
            <a:endParaRPr lang="en-US" altLang="zh-CN" dirty="0" smtClean="0">
              <a:solidFill>
                <a:srgbClr val="FF0000"/>
              </a:solidFill>
            </a:endParaRPr>
          </a:p>
          <a:p>
            <a:pPr marL="0">
              <a:lnSpc>
                <a:spcPts val="4200"/>
              </a:lnSpc>
              <a:buNone/>
            </a:pPr>
            <a:r>
              <a:rPr lang="zh-CN" altLang="en-US" dirty="0" smtClean="0">
                <a:solidFill>
                  <a:schemeClr val="tx1"/>
                </a:solidFill>
              </a:rPr>
              <a:t>功利主义者认为，一种行为如有助于增进幸福，则为正确的；如果导致了与幸福相反的东西，则为错误的。同时他们强调幸福不仅涉及行为的当事人，也涉及受该行为影响的每一个人。最好的结果就是达到“最大的善”，只有当一个行为能够最大化的善时，它才是道德上正确的。功利论聚焦于行为的后果，以行为的后果来判断行为是否是善的。功利论也被称为后果论或效益论，其本质的特点是它对后果主义的承诺和它对效用原则的采用。</a:t>
            </a:r>
            <a:endParaRPr lang="zh-CN" altLang="en-US" dirty="0" smtClean="0">
              <a:solidFill>
                <a:schemeClr val="tx1"/>
              </a:solidFill>
            </a:endParaRPr>
          </a:p>
          <a:p>
            <a:endParaRPr lang="zh-CN" altLang="en-US" dirty="0"/>
          </a:p>
        </p:txBody>
      </p:sp>
      <p:sp>
        <p:nvSpPr>
          <p:cNvPr id="4" name="灯片编号占位符 3"/>
          <p:cNvSpPr>
            <a:spLocks noGrp="1"/>
          </p:cNvSpPr>
          <p:nvPr>
            <p:ph type="sldNum" sz="quarter" idx="10"/>
          </p:nvPr>
        </p:nvSpPr>
        <p:spPr/>
        <p:txBody>
          <a:bodyPr/>
          <a:lstStyle/>
          <a:p>
            <a:fld id="{0CA74FF0-DDC2-42BF-8F89-93F4E6BF03B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7DE3C34F-147A-45A7-86E9-32E5AA535B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21F6C4-C28D-475F-91FE-23D27CE93982}" type="slidenum">
              <a:rPr lang="zh-CN" altLang="en-US" smtClean="0"/>
            </a:fld>
            <a:endParaRPr lang="zh-CN" altLang="en-US"/>
          </a:p>
        </p:txBody>
      </p:sp>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r="25000" b="5810"/>
          <a:stretch>
            <a:fillRect/>
          </a:stretch>
        </p:blipFill>
        <p:spPr>
          <a:xfrm>
            <a:off x="0" y="4394"/>
            <a:ext cx="9144000" cy="769410"/>
          </a:xfrm>
          <a:prstGeom prst="rect">
            <a:avLst/>
          </a:prstGeom>
        </p:spPr>
      </p:pic>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t="45298" b="33980"/>
          <a:stretch>
            <a:fillRect/>
          </a:stretch>
        </p:blipFill>
        <p:spPr>
          <a:xfrm>
            <a:off x="0" y="6669360"/>
            <a:ext cx="9144000" cy="216024"/>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DE3C34F-147A-45A7-86E9-32E5AA535B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21F6C4-C28D-475F-91FE-23D27CE93982}" type="slidenum">
              <a:rPr lang="zh-CN" altLang="en-US" smtClean="0"/>
            </a:fld>
            <a:endParaRPr lang="zh-CN" altLang="en-US"/>
          </a:p>
        </p:txBody>
      </p:sp>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r="25000" b="5810"/>
          <a:stretch>
            <a:fillRect/>
          </a:stretch>
        </p:blipFill>
        <p:spPr>
          <a:xfrm>
            <a:off x="0" y="4394"/>
            <a:ext cx="9144000" cy="769410"/>
          </a:xfrm>
          <a:prstGeom prst="rect">
            <a:avLst/>
          </a:prstGeom>
        </p:spPr>
      </p:pic>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t="45298" b="33980"/>
          <a:stretch>
            <a:fillRect/>
          </a:stretch>
        </p:blipFill>
        <p:spPr>
          <a:xfrm>
            <a:off x="0" y="6669360"/>
            <a:ext cx="9144000" cy="216024"/>
          </a:xfrm>
          <a:prstGeom prst="rect">
            <a:avLst/>
          </a:prstGeom>
        </p:spPr>
      </p:pic>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DE3C34F-147A-45A7-86E9-32E5AA535B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21F6C4-C28D-475F-91FE-23D27CE93982}" type="slidenum">
              <a:rPr lang="zh-CN" altLang="en-US" smtClean="0"/>
            </a:fld>
            <a:endParaRPr lang="zh-CN" altLang="en-US"/>
          </a:p>
        </p:txBody>
      </p:sp>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r="25000" b="5810"/>
          <a:stretch>
            <a:fillRect/>
          </a:stretch>
        </p:blipFill>
        <p:spPr>
          <a:xfrm>
            <a:off x="0" y="4394"/>
            <a:ext cx="9144000" cy="769410"/>
          </a:xfrm>
          <a:prstGeom prst="rect">
            <a:avLst/>
          </a:prstGeom>
        </p:spPr>
      </p:pic>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t="45298" b="33980"/>
          <a:stretch>
            <a:fillRect/>
          </a:stretch>
        </p:blipFill>
        <p:spPr>
          <a:xfrm>
            <a:off x="0" y="6669360"/>
            <a:ext cx="9144000" cy="216024"/>
          </a:xfrm>
          <a:prstGeom prst="rect">
            <a:avLst/>
          </a:prstGeom>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773804"/>
            <a:ext cx="8229600" cy="1143000"/>
          </a:xfrm>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457200" y="2204864"/>
            <a:ext cx="8229600" cy="3921299"/>
          </a:xfrm>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7DE3C34F-147A-45A7-86E9-32E5AA535B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21F6C4-C28D-475F-91FE-23D27CE93982}" type="slidenum">
              <a:rPr lang="zh-CN" altLang="en-US" smtClean="0"/>
            </a:fld>
            <a:endParaRPr lang="zh-CN" altLang="en-US"/>
          </a:p>
        </p:txBody>
      </p:sp>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r="25000" b="5810"/>
          <a:stretch>
            <a:fillRect/>
          </a:stretch>
        </p:blipFill>
        <p:spPr>
          <a:xfrm>
            <a:off x="0" y="0"/>
            <a:ext cx="9144000" cy="769410"/>
          </a:xfrm>
          <a:prstGeom prst="rect">
            <a:avLst/>
          </a:prstGeom>
        </p:spPr>
      </p:pic>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t="45298" b="33980"/>
          <a:stretch>
            <a:fillRect/>
          </a:stretch>
        </p:blipFill>
        <p:spPr>
          <a:xfrm>
            <a:off x="0" y="6669360"/>
            <a:ext cx="9144000" cy="216024"/>
          </a:xfrm>
          <a:prstGeom prst="rect">
            <a:avLst/>
          </a:prstGeom>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7DE3C34F-147A-45A7-86E9-32E5AA535B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21F6C4-C28D-475F-91FE-23D27CE93982}" type="slidenum">
              <a:rPr lang="zh-CN" altLang="en-US" smtClean="0"/>
            </a:fld>
            <a:endParaRPr lang="zh-CN" altLang="en-US"/>
          </a:p>
        </p:txBody>
      </p:sp>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r="25000" b="5810"/>
          <a:stretch>
            <a:fillRect/>
          </a:stretch>
        </p:blipFill>
        <p:spPr>
          <a:xfrm>
            <a:off x="0" y="4394"/>
            <a:ext cx="9144000" cy="769410"/>
          </a:xfrm>
          <a:prstGeom prst="rect">
            <a:avLst/>
          </a:prstGeom>
        </p:spPr>
      </p:pic>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t="45298" b="33980"/>
          <a:stretch>
            <a:fillRect/>
          </a:stretch>
        </p:blipFill>
        <p:spPr>
          <a:xfrm>
            <a:off x="0" y="6669360"/>
            <a:ext cx="9144000" cy="216024"/>
          </a:xfrm>
          <a:prstGeom prst="rect">
            <a:avLst/>
          </a:prstGeom>
        </p:spPr>
      </p:pic>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773804"/>
            <a:ext cx="8229600" cy="1143000"/>
          </a:xfrm>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457200" y="2060848"/>
            <a:ext cx="4038600" cy="406531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内容占位符 3"/>
          <p:cNvSpPr>
            <a:spLocks noGrp="1"/>
          </p:cNvSpPr>
          <p:nvPr>
            <p:ph sz="half" idx="2"/>
          </p:nvPr>
        </p:nvSpPr>
        <p:spPr>
          <a:xfrm>
            <a:off x="4648200" y="2060848"/>
            <a:ext cx="4038600" cy="406531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5" name="日期占位符 4"/>
          <p:cNvSpPr>
            <a:spLocks noGrp="1"/>
          </p:cNvSpPr>
          <p:nvPr>
            <p:ph type="dt" sz="half" idx="10"/>
          </p:nvPr>
        </p:nvSpPr>
        <p:spPr/>
        <p:txBody>
          <a:bodyPr/>
          <a:lstStyle/>
          <a:p>
            <a:fld id="{7DE3C34F-147A-45A7-86E9-32E5AA535BE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721F6C4-C28D-475F-91FE-23D27CE93982}" type="slidenum">
              <a:rPr lang="zh-CN" altLang="en-US" smtClean="0"/>
            </a:fld>
            <a:endParaRPr lang="zh-CN" altLang="en-US"/>
          </a:p>
        </p:txBody>
      </p:sp>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r="25000" b="5810"/>
          <a:stretch>
            <a:fillRect/>
          </a:stretch>
        </p:blipFill>
        <p:spPr>
          <a:xfrm>
            <a:off x="0" y="4394"/>
            <a:ext cx="9144000" cy="769410"/>
          </a:xfrm>
          <a:prstGeom prst="rect">
            <a:avLst/>
          </a:prstGeom>
        </p:spPr>
      </p:pic>
      <p:pic>
        <p:nvPicPr>
          <p:cNvPr id="9" name="图片 8"/>
          <p:cNvPicPr>
            <a:picLocks noChangeAspect="1"/>
          </p:cNvPicPr>
          <p:nvPr userDrawn="1"/>
        </p:nvPicPr>
        <p:blipFill rotWithShape="1">
          <a:blip r:embed="rId3">
            <a:extLst>
              <a:ext uri="{28A0092B-C50C-407E-A947-70E740481C1C}">
                <a14:useLocalDpi xmlns:a14="http://schemas.microsoft.com/office/drawing/2010/main" val="0"/>
              </a:ext>
            </a:extLst>
          </a:blip>
          <a:srcRect t="45298" b="33980"/>
          <a:stretch>
            <a:fillRect/>
          </a:stretch>
        </p:blipFill>
        <p:spPr>
          <a:xfrm>
            <a:off x="0" y="6669360"/>
            <a:ext cx="9144000" cy="216024"/>
          </a:xfrm>
          <a:prstGeom prst="rect">
            <a:avLst/>
          </a:prstGeom>
        </p:spPr>
      </p:pic>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908720"/>
            <a:ext cx="8229600" cy="508918"/>
          </a:xfrm>
        </p:spPr>
        <p:txBody>
          <a:bodyPr/>
          <a:lstStyle>
            <a:lvl1pPr>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7DE3C34F-147A-45A7-86E9-32E5AA535BE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721F6C4-C28D-475F-91FE-23D27CE93982}" type="slidenum">
              <a:rPr lang="zh-CN" altLang="en-US" smtClean="0"/>
            </a:fld>
            <a:endParaRPr lang="zh-CN" altLang="en-US"/>
          </a:p>
        </p:txBody>
      </p:sp>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r="25000" b="5810"/>
          <a:stretch>
            <a:fillRect/>
          </a:stretch>
        </p:blipFill>
        <p:spPr>
          <a:xfrm>
            <a:off x="0" y="4394"/>
            <a:ext cx="9144000" cy="769410"/>
          </a:xfrm>
          <a:prstGeom prst="rect">
            <a:avLst/>
          </a:prstGeom>
        </p:spPr>
      </p:pic>
      <p:pic>
        <p:nvPicPr>
          <p:cNvPr id="11" name="图片 10"/>
          <p:cNvPicPr>
            <a:picLocks noChangeAspect="1"/>
          </p:cNvPicPr>
          <p:nvPr userDrawn="1"/>
        </p:nvPicPr>
        <p:blipFill rotWithShape="1">
          <a:blip r:embed="rId3">
            <a:extLst>
              <a:ext uri="{28A0092B-C50C-407E-A947-70E740481C1C}">
                <a14:useLocalDpi xmlns:a14="http://schemas.microsoft.com/office/drawing/2010/main" val="0"/>
              </a:ext>
            </a:extLst>
          </a:blip>
          <a:srcRect t="45298" b="33980"/>
          <a:stretch>
            <a:fillRect/>
          </a:stretch>
        </p:blipFill>
        <p:spPr>
          <a:xfrm>
            <a:off x="0" y="6669360"/>
            <a:ext cx="9144000" cy="216024"/>
          </a:xfrm>
          <a:prstGeom prst="rect">
            <a:avLst/>
          </a:prstGeom>
        </p:spPr>
      </p:pic>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DE3C34F-147A-45A7-86E9-32E5AA535BE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721F6C4-C28D-475F-91FE-23D27CE93982}" type="slidenum">
              <a:rPr lang="zh-CN" altLang="en-US" smtClean="0"/>
            </a:fld>
            <a:endParaRPr lang="zh-CN" altLang="en-US"/>
          </a:p>
        </p:txBody>
      </p:sp>
      <p:pic>
        <p:nvPicPr>
          <p:cNvPr id="6" name="图片 5"/>
          <p:cNvPicPr>
            <a:picLocks noChangeAspect="1"/>
          </p:cNvPicPr>
          <p:nvPr userDrawn="1"/>
        </p:nvPicPr>
        <p:blipFill rotWithShape="1">
          <a:blip r:embed="rId2">
            <a:extLst>
              <a:ext uri="{28A0092B-C50C-407E-A947-70E740481C1C}">
                <a14:useLocalDpi xmlns:a14="http://schemas.microsoft.com/office/drawing/2010/main" val="0"/>
              </a:ext>
            </a:extLst>
          </a:blip>
          <a:srcRect r="25000" b="5810"/>
          <a:stretch>
            <a:fillRect/>
          </a:stretch>
        </p:blipFill>
        <p:spPr>
          <a:xfrm>
            <a:off x="0" y="4394"/>
            <a:ext cx="9144000" cy="769410"/>
          </a:xfrm>
          <a:prstGeom prst="rect">
            <a:avLst/>
          </a:prstGeom>
        </p:spPr>
      </p:pic>
      <p:pic>
        <p:nvPicPr>
          <p:cNvPr id="7" name="图片 6"/>
          <p:cNvPicPr>
            <a:picLocks noChangeAspect="1"/>
          </p:cNvPicPr>
          <p:nvPr userDrawn="1"/>
        </p:nvPicPr>
        <p:blipFill rotWithShape="1">
          <a:blip r:embed="rId3">
            <a:extLst>
              <a:ext uri="{28A0092B-C50C-407E-A947-70E740481C1C}">
                <a14:useLocalDpi xmlns:a14="http://schemas.microsoft.com/office/drawing/2010/main" val="0"/>
              </a:ext>
            </a:extLst>
          </a:blip>
          <a:srcRect t="45298" b="33980"/>
          <a:stretch>
            <a:fillRect/>
          </a:stretch>
        </p:blipFill>
        <p:spPr>
          <a:xfrm>
            <a:off x="0" y="6669360"/>
            <a:ext cx="9144000" cy="216024"/>
          </a:xfrm>
          <a:prstGeom prst="rect">
            <a:avLst/>
          </a:prstGeom>
        </p:spPr>
      </p:pic>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DE3C34F-147A-45A7-86E9-32E5AA535BE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721F6C4-C28D-475F-91FE-23D27CE93982}" type="slidenum">
              <a:rPr lang="zh-CN" altLang="en-US" smtClean="0"/>
            </a:fld>
            <a:endParaRPr lang="zh-CN" altLang="en-US"/>
          </a:p>
        </p:txBody>
      </p:sp>
      <p:pic>
        <p:nvPicPr>
          <p:cNvPr id="5" name="图片 4"/>
          <p:cNvPicPr>
            <a:picLocks noChangeAspect="1"/>
          </p:cNvPicPr>
          <p:nvPr userDrawn="1"/>
        </p:nvPicPr>
        <p:blipFill rotWithShape="1">
          <a:blip r:embed="rId2">
            <a:extLst>
              <a:ext uri="{28A0092B-C50C-407E-A947-70E740481C1C}">
                <a14:useLocalDpi xmlns:a14="http://schemas.microsoft.com/office/drawing/2010/main" val="0"/>
              </a:ext>
            </a:extLst>
          </a:blip>
          <a:srcRect r="25000" b="5810"/>
          <a:stretch>
            <a:fillRect/>
          </a:stretch>
        </p:blipFill>
        <p:spPr>
          <a:xfrm>
            <a:off x="0" y="4394"/>
            <a:ext cx="9144000" cy="769410"/>
          </a:xfrm>
          <a:prstGeom prst="rect">
            <a:avLst/>
          </a:prstGeom>
        </p:spPr>
      </p:pic>
      <p:pic>
        <p:nvPicPr>
          <p:cNvPr id="6" name="图片 5"/>
          <p:cNvPicPr>
            <a:picLocks noChangeAspect="1"/>
          </p:cNvPicPr>
          <p:nvPr userDrawn="1"/>
        </p:nvPicPr>
        <p:blipFill rotWithShape="1">
          <a:blip r:embed="rId3">
            <a:extLst>
              <a:ext uri="{28A0092B-C50C-407E-A947-70E740481C1C}">
                <a14:useLocalDpi xmlns:a14="http://schemas.microsoft.com/office/drawing/2010/main" val="0"/>
              </a:ext>
            </a:extLst>
          </a:blip>
          <a:srcRect t="45298" b="33980"/>
          <a:stretch>
            <a:fillRect/>
          </a:stretch>
        </p:blipFill>
        <p:spPr>
          <a:xfrm>
            <a:off x="0" y="6669360"/>
            <a:ext cx="9144000" cy="216024"/>
          </a:xfrm>
          <a:prstGeom prst="rect">
            <a:avLst/>
          </a:prstGeom>
        </p:spPr>
      </p:pic>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7DE3C34F-147A-45A7-86E9-32E5AA535BE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721F6C4-C28D-475F-91FE-23D27CE93982}" type="slidenum">
              <a:rPr lang="zh-CN" altLang="en-US" smtClean="0"/>
            </a:fld>
            <a:endParaRPr lang="zh-CN" altLang="en-US"/>
          </a:p>
        </p:txBody>
      </p:sp>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r="25000" b="5810"/>
          <a:stretch>
            <a:fillRect/>
          </a:stretch>
        </p:blipFill>
        <p:spPr>
          <a:xfrm>
            <a:off x="0" y="4394"/>
            <a:ext cx="9144000" cy="769410"/>
          </a:xfrm>
          <a:prstGeom prst="rect">
            <a:avLst/>
          </a:prstGeom>
        </p:spPr>
      </p:pic>
      <p:pic>
        <p:nvPicPr>
          <p:cNvPr id="9" name="图片 8"/>
          <p:cNvPicPr>
            <a:picLocks noChangeAspect="1"/>
          </p:cNvPicPr>
          <p:nvPr userDrawn="1"/>
        </p:nvPicPr>
        <p:blipFill rotWithShape="1">
          <a:blip r:embed="rId3">
            <a:extLst>
              <a:ext uri="{28A0092B-C50C-407E-A947-70E740481C1C}">
                <a14:useLocalDpi xmlns:a14="http://schemas.microsoft.com/office/drawing/2010/main" val="0"/>
              </a:ext>
            </a:extLst>
          </a:blip>
          <a:srcRect t="45298" b="33980"/>
          <a:stretch>
            <a:fillRect/>
          </a:stretch>
        </p:blipFill>
        <p:spPr>
          <a:xfrm>
            <a:off x="0" y="6669360"/>
            <a:ext cx="9144000" cy="216024"/>
          </a:xfrm>
          <a:prstGeom prst="rect">
            <a:avLst/>
          </a:prstGeom>
        </p:spPr>
      </p:pic>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7DE3C34F-147A-45A7-86E9-32E5AA535BE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721F6C4-C28D-475F-91FE-23D27CE93982}" type="slidenum">
              <a:rPr lang="zh-CN" altLang="en-US" smtClean="0"/>
            </a:fld>
            <a:endParaRPr lang="zh-CN" altLang="en-US"/>
          </a:p>
        </p:txBody>
      </p:sp>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r="25000" b="5810"/>
          <a:stretch>
            <a:fillRect/>
          </a:stretch>
        </p:blipFill>
        <p:spPr>
          <a:xfrm>
            <a:off x="0" y="4394"/>
            <a:ext cx="9144000" cy="769410"/>
          </a:xfrm>
          <a:prstGeom prst="rect">
            <a:avLst/>
          </a:prstGeom>
        </p:spPr>
      </p:pic>
      <p:pic>
        <p:nvPicPr>
          <p:cNvPr id="9" name="图片 8"/>
          <p:cNvPicPr>
            <a:picLocks noChangeAspect="1"/>
          </p:cNvPicPr>
          <p:nvPr userDrawn="1"/>
        </p:nvPicPr>
        <p:blipFill rotWithShape="1">
          <a:blip r:embed="rId3">
            <a:extLst>
              <a:ext uri="{28A0092B-C50C-407E-A947-70E740481C1C}">
                <a14:useLocalDpi xmlns:a14="http://schemas.microsoft.com/office/drawing/2010/main" val="0"/>
              </a:ext>
            </a:extLst>
          </a:blip>
          <a:srcRect t="45298" b="33980"/>
          <a:stretch>
            <a:fillRect/>
          </a:stretch>
        </p:blipFill>
        <p:spPr>
          <a:xfrm>
            <a:off x="0" y="6669360"/>
            <a:ext cx="9144000" cy="216024"/>
          </a:xfrm>
          <a:prstGeom prst="rect">
            <a:avLst/>
          </a:prstGeom>
        </p:spPr>
      </p:pic>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E3C34F-147A-45A7-86E9-32E5AA535BE0}"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21F6C4-C28D-475F-91FE-23D27CE9398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jpeg"/><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2.xml"/><Relationship Id="rId6" Type="http://schemas.openxmlformats.org/officeDocument/2006/relationships/tags" Target="../tags/tag4.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jpeg"/><Relationship Id="rId2" Type="http://schemas.openxmlformats.org/officeDocument/2006/relationships/tags" Target="../tags/tag3.xml"/><Relationship Id="rId1" Type="http://schemas.openxmlformats.org/officeDocument/2006/relationships/tags" Target="../tags/tag2.xml"/></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2.xml"/><Relationship Id="rId5" Type="http://schemas.openxmlformats.org/officeDocument/2006/relationships/tags" Target="../tags/tag7.xml"/><Relationship Id="rId4" Type="http://schemas.openxmlformats.org/officeDocument/2006/relationships/image" Target="../media/image16.jpeg"/><Relationship Id="rId3" Type="http://schemas.openxmlformats.org/officeDocument/2006/relationships/image" Target="../media/image15.jpeg"/><Relationship Id="rId2" Type="http://schemas.openxmlformats.org/officeDocument/2006/relationships/tags" Target="../tags/tag6.xml"/><Relationship Id="rId1" Type="http://schemas.openxmlformats.org/officeDocument/2006/relationships/tags" Target="../tags/tag5.xml"/></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tags" Target="../tags/tag9.xml"/><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tags" Target="../tags/tag8.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9" Type="http://schemas.openxmlformats.org/officeDocument/2006/relationships/tags" Target="../tags/tag22.xml"/><Relationship Id="rId8" Type="http://schemas.openxmlformats.org/officeDocument/2006/relationships/tags" Target="../tags/tag21.xml"/><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tags" Target="../tags/tag15.xml"/><Relationship Id="rId19" Type="http://schemas.openxmlformats.org/officeDocument/2006/relationships/slideLayout" Target="../slideLayouts/slideLayout7.xml"/><Relationship Id="rId18" Type="http://schemas.openxmlformats.org/officeDocument/2006/relationships/tags" Target="../tags/tag30.xml"/><Relationship Id="rId17" Type="http://schemas.openxmlformats.org/officeDocument/2006/relationships/image" Target="../media/image28.png"/><Relationship Id="rId16" Type="http://schemas.openxmlformats.org/officeDocument/2006/relationships/tags" Target="../tags/tag29.xml"/><Relationship Id="rId15" Type="http://schemas.openxmlformats.org/officeDocument/2006/relationships/tags" Target="../tags/tag28.xml"/><Relationship Id="rId14" Type="http://schemas.openxmlformats.org/officeDocument/2006/relationships/tags" Target="../tags/tag27.xml"/><Relationship Id="rId13" Type="http://schemas.openxmlformats.org/officeDocument/2006/relationships/tags" Target="../tags/tag26.xml"/><Relationship Id="rId12" Type="http://schemas.openxmlformats.org/officeDocument/2006/relationships/tags" Target="../tags/tag25.xml"/><Relationship Id="rId11" Type="http://schemas.openxmlformats.org/officeDocument/2006/relationships/tags" Target="../tags/tag24.xml"/><Relationship Id="rId10" Type="http://schemas.openxmlformats.org/officeDocument/2006/relationships/tags" Target="../tags/tag23.xml"/><Relationship Id="rId1" Type="http://schemas.openxmlformats.org/officeDocument/2006/relationships/tags" Target="../tags/tag14.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image" Target="../media/image38.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png"/></Relationships>
</file>

<file path=ppt/slides/_rels/slide54.xml.rels><?xml version="1.0" encoding="UTF-8" standalone="yes"?>
<Relationships xmlns="http://schemas.openxmlformats.org/package/2006/relationships"><Relationship Id="rId9" Type="http://schemas.openxmlformats.org/officeDocument/2006/relationships/tags" Target="../tags/tag39.xml"/><Relationship Id="rId8" Type="http://schemas.openxmlformats.org/officeDocument/2006/relationships/tags" Target="../tags/tag38.xml"/><Relationship Id="rId7" Type="http://schemas.openxmlformats.org/officeDocument/2006/relationships/tags" Target="../tags/tag37.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9" Type="http://schemas.openxmlformats.org/officeDocument/2006/relationships/slideLayout" Target="../slideLayouts/slideLayout7.xml"/><Relationship Id="rId18" Type="http://schemas.openxmlformats.org/officeDocument/2006/relationships/tags" Target="../tags/tag47.xml"/><Relationship Id="rId17" Type="http://schemas.openxmlformats.org/officeDocument/2006/relationships/image" Target="../media/image28.png"/><Relationship Id="rId16" Type="http://schemas.openxmlformats.org/officeDocument/2006/relationships/tags" Target="../tags/tag46.xml"/><Relationship Id="rId15" Type="http://schemas.openxmlformats.org/officeDocument/2006/relationships/tags" Target="../tags/tag45.xml"/><Relationship Id="rId14" Type="http://schemas.openxmlformats.org/officeDocument/2006/relationships/tags" Target="../tags/tag44.xml"/><Relationship Id="rId13" Type="http://schemas.openxmlformats.org/officeDocument/2006/relationships/tags" Target="../tags/tag43.xml"/><Relationship Id="rId12" Type="http://schemas.openxmlformats.org/officeDocument/2006/relationships/tags" Target="../tags/tag42.xml"/><Relationship Id="rId11" Type="http://schemas.openxmlformats.org/officeDocument/2006/relationships/tags" Target="../tags/tag41.xml"/><Relationship Id="rId10" Type="http://schemas.openxmlformats.org/officeDocument/2006/relationships/tags" Target="../tags/tag40.xml"/><Relationship Id="rId1" Type="http://schemas.openxmlformats.org/officeDocument/2006/relationships/tags" Target="../tags/tag31.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image" Target="../media/image4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49.wmf"/></Relationships>
</file>

<file path=ppt/slides/_rels/slide65.xml.rels><?xml version="1.0" encoding="UTF-8" standalone="yes"?>
<Relationships xmlns="http://schemas.openxmlformats.org/package/2006/relationships"><Relationship Id="rId9" Type="http://schemas.openxmlformats.org/officeDocument/2006/relationships/tags" Target="../tags/tag56.xml"/><Relationship Id="rId8" Type="http://schemas.openxmlformats.org/officeDocument/2006/relationships/tags" Target="../tags/tag55.xml"/><Relationship Id="rId7" Type="http://schemas.openxmlformats.org/officeDocument/2006/relationships/tags" Target="../tags/tag54.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tags" Target="../tags/tag49.xml"/><Relationship Id="rId19" Type="http://schemas.openxmlformats.org/officeDocument/2006/relationships/slideLayout" Target="../slideLayouts/slideLayout7.xml"/><Relationship Id="rId18" Type="http://schemas.openxmlformats.org/officeDocument/2006/relationships/tags" Target="../tags/tag64.xml"/><Relationship Id="rId17" Type="http://schemas.openxmlformats.org/officeDocument/2006/relationships/image" Target="../media/image28.png"/><Relationship Id="rId16" Type="http://schemas.openxmlformats.org/officeDocument/2006/relationships/tags" Target="../tags/tag63.xml"/><Relationship Id="rId15" Type="http://schemas.openxmlformats.org/officeDocument/2006/relationships/tags" Target="../tags/tag62.xml"/><Relationship Id="rId14" Type="http://schemas.openxmlformats.org/officeDocument/2006/relationships/tags" Target="../tags/tag61.xml"/><Relationship Id="rId13" Type="http://schemas.openxmlformats.org/officeDocument/2006/relationships/tags" Target="../tags/tag60.xml"/><Relationship Id="rId12" Type="http://schemas.openxmlformats.org/officeDocument/2006/relationships/tags" Target="../tags/tag59.xml"/><Relationship Id="rId11" Type="http://schemas.openxmlformats.org/officeDocument/2006/relationships/tags" Target="../tags/tag58.xml"/><Relationship Id="rId10" Type="http://schemas.openxmlformats.org/officeDocument/2006/relationships/tags" Target="../tags/tag57.xml"/><Relationship Id="rId1" Type="http://schemas.openxmlformats.org/officeDocument/2006/relationships/tags" Target="../tags/tag48.xml"/></Relationships>
</file>

<file path=ppt/slides/_rels/slide66.xml.rels><?xml version="1.0" encoding="UTF-8" standalone="yes"?>
<Relationships xmlns="http://schemas.openxmlformats.org/package/2006/relationships"><Relationship Id="rId9" Type="http://schemas.openxmlformats.org/officeDocument/2006/relationships/tags" Target="../tags/tag73.xml"/><Relationship Id="rId8" Type="http://schemas.openxmlformats.org/officeDocument/2006/relationships/tags" Target="../tags/tag72.xml"/><Relationship Id="rId7" Type="http://schemas.openxmlformats.org/officeDocument/2006/relationships/tags" Target="../tags/tag71.xml"/><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tags" Target="../tags/tag68.xml"/><Relationship Id="rId3" Type="http://schemas.openxmlformats.org/officeDocument/2006/relationships/tags" Target="../tags/tag67.xml"/><Relationship Id="rId2" Type="http://schemas.openxmlformats.org/officeDocument/2006/relationships/tags" Target="../tags/tag66.xml"/><Relationship Id="rId19" Type="http://schemas.openxmlformats.org/officeDocument/2006/relationships/slideLayout" Target="../slideLayouts/slideLayout7.xml"/><Relationship Id="rId18" Type="http://schemas.openxmlformats.org/officeDocument/2006/relationships/tags" Target="../tags/tag81.xml"/><Relationship Id="rId17" Type="http://schemas.openxmlformats.org/officeDocument/2006/relationships/image" Target="../media/image28.png"/><Relationship Id="rId16" Type="http://schemas.openxmlformats.org/officeDocument/2006/relationships/tags" Target="../tags/tag80.xml"/><Relationship Id="rId15" Type="http://schemas.openxmlformats.org/officeDocument/2006/relationships/tags" Target="../tags/tag79.xml"/><Relationship Id="rId14" Type="http://schemas.openxmlformats.org/officeDocument/2006/relationships/tags" Target="../tags/tag78.xml"/><Relationship Id="rId13" Type="http://schemas.openxmlformats.org/officeDocument/2006/relationships/tags" Target="../tags/tag77.xml"/><Relationship Id="rId12" Type="http://schemas.openxmlformats.org/officeDocument/2006/relationships/tags" Target="../tags/tag76.xml"/><Relationship Id="rId11" Type="http://schemas.openxmlformats.org/officeDocument/2006/relationships/tags" Target="../tags/tag75.xml"/><Relationship Id="rId10" Type="http://schemas.openxmlformats.org/officeDocument/2006/relationships/tags" Target="../tags/tag74.xml"/><Relationship Id="rId1" Type="http://schemas.openxmlformats.org/officeDocument/2006/relationships/tags" Target="../tags/tag6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文本框 51"/>
          <p:cNvSpPr txBox="1"/>
          <p:nvPr/>
        </p:nvSpPr>
        <p:spPr>
          <a:xfrm>
            <a:off x="1394933" y="2206645"/>
            <a:ext cx="6144491" cy="2122805"/>
          </a:xfrm>
          <a:prstGeom prst="rect">
            <a:avLst/>
          </a:prstGeom>
          <a:noFill/>
        </p:spPr>
        <p:txBody>
          <a:bodyPr wrap="square" rtlCol="0">
            <a:spAutoFit/>
          </a:bodyPr>
          <a:lstStyle/>
          <a:p>
            <a:pPr algn="ctr" defTabSz="913765">
              <a:lnSpc>
                <a:spcPct val="150000"/>
              </a:lnSpc>
            </a:pPr>
            <a:r>
              <a:rPr lang="zh-CN" altLang="en-US" sz="4400" b="1" dirty="0">
                <a:solidFill>
                  <a:schemeClr val="tx1"/>
                </a:solidFill>
              </a:rPr>
              <a:t>第一章 </a:t>
            </a:r>
            <a:endParaRPr lang="en-US" altLang="zh-CN" sz="4400" b="1" dirty="0" smtClean="0">
              <a:solidFill>
                <a:schemeClr val="tx1"/>
              </a:solidFill>
            </a:endParaRPr>
          </a:p>
          <a:p>
            <a:pPr algn="ctr" defTabSz="913765">
              <a:lnSpc>
                <a:spcPct val="150000"/>
              </a:lnSpc>
            </a:pPr>
            <a:r>
              <a:rPr lang="zh-CN" altLang="en-US" sz="4400" b="1" dirty="0" smtClean="0">
                <a:solidFill>
                  <a:schemeClr val="tx1"/>
                </a:solidFill>
              </a:rPr>
              <a:t>工程</a:t>
            </a:r>
            <a:r>
              <a:rPr lang="zh-CN" altLang="en-US" sz="4400" b="1" dirty="0">
                <a:solidFill>
                  <a:schemeClr val="tx1"/>
                </a:solidFill>
              </a:rPr>
              <a:t>与伦理</a:t>
            </a:r>
            <a:endParaRPr lang="zh-CN" altLang="en-US" sz="4400" b="1" dirty="0" smtClean="0">
              <a:solidFill>
                <a:schemeClr val="tx1"/>
              </a:solidFill>
              <a:latin typeface="华康俪金黑W8(P)" pitchFamily="34" charset="-122"/>
              <a:ea typeface="华康俪金黑W8(P)" pitchFamily="34"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4509120"/>
            <a:ext cx="9144000" cy="23488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1" descr="C:\Users\lxn\AppData\Roaming\Tencent\Users\565354\QQ\WinTemp\RichOle\UNTO~{BF(2PS8EP%2UC70]G.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6840" y="795020"/>
            <a:ext cx="6013450" cy="388366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timg"/>
          <p:cNvPicPr>
            <a:picLocks noChangeAspect="1"/>
          </p:cNvPicPr>
          <p:nvPr/>
        </p:nvPicPr>
        <p:blipFill>
          <a:blip r:embed="rId2"/>
          <a:stretch>
            <a:fillRect/>
          </a:stretch>
        </p:blipFill>
        <p:spPr>
          <a:xfrm>
            <a:off x="4310380" y="3440430"/>
            <a:ext cx="4833620" cy="32200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 descr="C:\Users\lxn\AppData\Roaming\Tencent\Users\565354\QQ\WinTemp\RichOle\2U($Q31JH]SV~ZW({CR3VFK.png"/>
          <p:cNvPicPr>
            <a:picLocks noChangeAspect="1" noChangeArrowheads="1"/>
          </p:cNvPicPr>
          <p:nvPr/>
        </p:nvPicPr>
        <p:blipFill rotWithShape="1">
          <a:blip r:embed="rId1">
            <a:extLst>
              <a:ext uri="{28A0092B-C50C-407E-A947-70E740481C1C}">
                <a14:useLocalDpi xmlns:a14="http://schemas.microsoft.com/office/drawing/2010/main" val="0"/>
              </a:ext>
            </a:extLst>
          </a:blip>
          <a:srcRect t="13736"/>
          <a:stretch>
            <a:fillRect/>
          </a:stretch>
        </p:blipFill>
        <p:spPr bwMode="auto">
          <a:xfrm>
            <a:off x="441325" y="1708150"/>
            <a:ext cx="8260715" cy="458914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67544" y="980728"/>
            <a:ext cx="3892412" cy="584775"/>
          </a:xfrm>
          <a:prstGeom prst="rect">
            <a:avLst/>
          </a:prstGeom>
          <a:noFill/>
        </p:spPr>
        <p:txBody>
          <a:bodyPr wrap="none" rtlCol="0">
            <a:spAutoFit/>
          </a:bodyPr>
          <a:lstStyle/>
          <a:p>
            <a:r>
              <a:rPr lang="zh-CN" altLang="en-US" sz="3200" b="1" dirty="0" smtClean="0"/>
              <a:t>备受争议的三峡工程</a:t>
            </a:r>
            <a:endParaRPr lang="zh-CN" altLang="en-US" sz="3200" b="1"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499110" y="1412240"/>
            <a:ext cx="7976235" cy="3784600"/>
          </a:xfrm>
          <a:prstGeom prst="rect">
            <a:avLst/>
          </a:prstGeom>
          <a:noFill/>
        </p:spPr>
        <p:txBody>
          <a:bodyPr wrap="square" rtlCol="0">
            <a:spAutoFit/>
          </a:bodyPr>
          <a:lstStyle/>
          <a:p>
            <a:pPr>
              <a:lnSpc>
                <a:spcPct val="150000"/>
              </a:lnSpc>
            </a:pPr>
            <a:r>
              <a:rPr lang="zh-CN" altLang="en-US" sz="3200" b="1" dirty="0" smtClean="0"/>
              <a:t>大规模改造自然的工程行为，不可避免涉及</a:t>
            </a:r>
            <a:r>
              <a:rPr lang="zh-CN" altLang="en-US" sz="3200" b="1" dirty="0" smtClean="0">
                <a:solidFill>
                  <a:srgbClr val="FF0000"/>
                </a:solidFill>
              </a:rPr>
              <a:t>人与自然、人与社会、人与人</a:t>
            </a:r>
            <a:r>
              <a:rPr lang="zh-CN" altLang="en-US" sz="3200" b="1" dirty="0" smtClean="0"/>
              <a:t>之间的关系。</a:t>
            </a:r>
            <a:r>
              <a:rPr lang="zh-CN" altLang="en-US" sz="3200" b="1" dirty="0" smtClean="0">
                <a:solidFill>
                  <a:srgbClr val="FF0000"/>
                </a:solidFill>
              </a:rPr>
              <a:t>不同群体的利益诉求</a:t>
            </a:r>
            <a:r>
              <a:rPr lang="zh-CN" altLang="en-US" sz="3200" b="1" dirty="0" smtClean="0"/>
              <a:t>也会导致工程行为选择上的困境与冲突，从而引发对工程行为意义和正当性的反思。</a:t>
            </a:r>
            <a:endParaRPr lang="zh-CN" altLang="en-US" sz="3200" b="1"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本章主要内容</a:t>
            </a:r>
            <a:endParaRPr lang="zh-CN" altLang="en-US" b="1" dirty="0"/>
          </a:p>
        </p:txBody>
      </p:sp>
      <p:sp>
        <p:nvSpPr>
          <p:cNvPr id="3" name="内容占位符 2"/>
          <p:cNvSpPr>
            <a:spLocks noGrp="1"/>
          </p:cNvSpPr>
          <p:nvPr>
            <p:ph idx="1"/>
          </p:nvPr>
        </p:nvSpPr>
        <p:spPr>
          <a:xfrm>
            <a:off x="467544" y="1844824"/>
            <a:ext cx="8229600" cy="3921299"/>
          </a:xfrm>
        </p:spPr>
        <p:txBody>
          <a:bodyPr>
            <a:normAutofit/>
          </a:bodyPr>
          <a:lstStyle/>
          <a:p>
            <a:pPr marL="0" indent="0">
              <a:lnSpc>
                <a:spcPct val="150000"/>
              </a:lnSpc>
              <a:buNone/>
            </a:pPr>
            <a:r>
              <a:rPr lang="en-US" altLang="zh-CN" sz="2800" b="1" dirty="0" smtClean="0">
                <a:latin typeface="+mn-ea"/>
              </a:rPr>
              <a:t>1</a:t>
            </a:r>
            <a:r>
              <a:rPr lang="en-US" altLang="zh-CN" sz="2800" b="1" dirty="0">
                <a:latin typeface="+mn-ea"/>
              </a:rPr>
              <a:t>.</a:t>
            </a:r>
            <a:r>
              <a:rPr lang="en-US" altLang="zh-CN" sz="2800" b="1" dirty="0" smtClean="0">
                <a:latin typeface="+mn-ea"/>
              </a:rPr>
              <a:t>1 </a:t>
            </a:r>
            <a:r>
              <a:rPr lang="zh-CN" altLang="en-US" sz="2800" b="1" dirty="0" smtClean="0">
                <a:latin typeface="+mn-ea"/>
              </a:rPr>
              <a:t>理解工程</a:t>
            </a:r>
            <a:endParaRPr lang="en-US" altLang="zh-CN" sz="2800" b="1" dirty="0" smtClean="0">
              <a:latin typeface="+mn-ea"/>
            </a:endParaRPr>
          </a:p>
          <a:p>
            <a:pPr marL="0" indent="0">
              <a:lnSpc>
                <a:spcPct val="150000"/>
              </a:lnSpc>
              <a:buNone/>
            </a:pPr>
            <a:r>
              <a:rPr lang="en-US" altLang="zh-CN" sz="2800" b="1" dirty="0" smtClean="0">
                <a:latin typeface="+mn-ea"/>
              </a:rPr>
              <a:t>1.2 </a:t>
            </a:r>
            <a:r>
              <a:rPr lang="zh-CN" altLang="en-US" sz="2800" b="1" dirty="0" smtClean="0">
                <a:latin typeface="+mn-ea"/>
              </a:rPr>
              <a:t>理解伦理</a:t>
            </a:r>
            <a:endParaRPr lang="en-US" altLang="zh-CN" sz="2800" b="1" dirty="0" smtClean="0">
              <a:latin typeface="+mn-ea"/>
            </a:endParaRPr>
          </a:p>
          <a:p>
            <a:pPr marL="0" indent="0">
              <a:lnSpc>
                <a:spcPct val="150000"/>
              </a:lnSpc>
              <a:buNone/>
            </a:pPr>
            <a:r>
              <a:rPr lang="en-US" altLang="zh-CN" sz="2800" b="1" dirty="0" smtClean="0">
                <a:latin typeface="+mn-ea"/>
              </a:rPr>
              <a:t>1.3 </a:t>
            </a:r>
            <a:r>
              <a:rPr lang="zh-CN" altLang="en-US" sz="2800" b="1" dirty="0" smtClean="0">
                <a:latin typeface="+mn-ea"/>
              </a:rPr>
              <a:t>工程实践中的伦理问题</a:t>
            </a:r>
            <a:endParaRPr lang="en-US" altLang="zh-CN" sz="2800" b="1" dirty="0" smtClean="0">
              <a:latin typeface="+mn-ea"/>
            </a:endParaRPr>
          </a:p>
          <a:p>
            <a:pPr marL="0" indent="0">
              <a:lnSpc>
                <a:spcPct val="150000"/>
              </a:lnSpc>
              <a:buNone/>
            </a:pPr>
            <a:r>
              <a:rPr lang="en-US" altLang="zh-CN" sz="2800" b="1" dirty="0" smtClean="0">
                <a:latin typeface="+mn-ea"/>
              </a:rPr>
              <a:t>1.4 </a:t>
            </a:r>
            <a:r>
              <a:rPr lang="zh-CN" altLang="en-US" sz="2800" b="1" dirty="0" smtClean="0">
                <a:latin typeface="+mn-ea"/>
              </a:rPr>
              <a:t>如何处理工程实践中的伦理问题</a:t>
            </a:r>
            <a:endParaRPr lang="zh-CN" altLang="en-US" sz="2800" b="1" dirty="0">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custDataLst>
              <p:tags r:id="rId1"/>
            </p:custDataLst>
          </p:nvPr>
        </p:nvSpPr>
        <p:spPr>
          <a:xfrm>
            <a:off x="274762" y="836712"/>
            <a:ext cx="3031926" cy="864096"/>
          </a:xfr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l"/>
            <a:r>
              <a:rPr lang="en-US" altLang="zh-CN" sz="3200" b="1" dirty="0" smtClean="0"/>
              <a:t>1.1 </a:t>
            </a:r>
            <a:r>
              <a:rPr lang="zh-CN" altLang="en-US" sz="3200" b="1" dirty="0" smtClean="0"/>
              <a:t>理解工程</a:t>
            </a:r>
            <a:endParaRPr lang="zh-CN" altLang="en-US" sz="3200" b="1" dirty="0" smtClean="0"/>
          </a:p>
        </p:txBody>
      </p:sp>
      <p:sp>
        <p:nvSpPr>
          <p:cNvPr id="17" name="内容占位符 16"/>
          <p:cNvSpPr>
            <a:spLocks noGrp="1"/>
          </p:cNvSpPr>
          <p:nvPr>
            <p:ph idx="1"/>
            <p:custDataLst>
              <p:tags r:id="rId2"/>
            </p:custDataLst>
          </p:nvPr>
        </p:nvSpPr>
        <p:spPr>
          <a:xfrm>
            <a:off x="274955" y="1683385"/>
            <a:ext cx="8428990" cy="2177415"/>
          </a:xfrm>
        </p:spPr>
        <p:txBody>
          <a:bodyPr>
            <a:noAutofit/>
          </a:bodyPr>
          <a:lstStyle/>
          <a:p>
            <a:pPr marL="0" indent="-342900">
              <a:lnSpc>
                <a:spcPct val="150000"/>
              </a:lnSpc>
              <a:buSzTx/>
              <a:buNone/>
            </a:pPr>
            <a:r>
              <a:rPr lang="zh-CN" altLang="en-US" sz="2800" b="1" dirty="0" smtClean="0">
                <a:solidFill>
                  <a:srgbClr val="FF0000"/>
                </a:solidFill>
                <a:latin typeface="+mn-ea"/>
              </a:rPr>
              <a:t>最初的工程</a:t>
            </a:r>
            <a:r>
              <a:rPr lang="zh-CN" altLang="en-US" sz="2800" b="1" dirty="0" smtClean="0">
                <a:latin typeface="+mn-ea"/>
              </a:rPr>
              <a:t>，与军事相关的设计和建造活动。</a:t>
            </a:r>
            <a:endParaRPr lang="en-US" altLang="zh-CN" sz="2800" b="1" dirty="0">
              <a:latin typeface="+mn-ea"/>
            </a:endParaRPr>
          </a:p>
          <a:p>
            <a:pPr marL="0" indent="-342900">
              <a:lnSpc>
                <a:spcPct val="150000"/>
              </a:lnSpc>
              <a:buSzTx/>
              <a:buNone/>
            </a:pPr>
            <a:r>
              <a:rPr lang="zh-CN" altLang="en-US" sz="2800" b="1" dirty="0" smtClean="0">
                <a:solidFill>
                  <a:srgbClr val="FF0000"/>
                </a:solidFill>
                <a:latin typeface="+mn-ea"/>
              </a:rPr>
              <a:t>近代的工程</a:t>
            </a:r>
            <a:r>
              <a:rPr lang="zh-CN" altLang="en-US" sz="2800" b="1" dirty="0" smtClean="0">
                <a:latin typeface="+mn-ea"/>
              </a:rPr>
              <a:t>，人类有目的地控制、改造自然物，建造人工物，用以服务特定人类需要的行为。</a:t>
            </a:r>
            <a:endParaRPr lang="en-US" altLang="zh-CN" sz="2800" b="1" dirty="0" smtClean="0">
              <a:latin typeface="+mn-ea"/>
            </a:endParaRPr>
          </a:p>
          <a:p>
            <a:pPr marL="0" indent="-342900">
              <a:lnSpc>
                <a:spcPct val="150000"/>
              </a:lnSpc>
              <a:buSzTx/>
              <a:buNone/>
            </a:pPr>
            <a:endParaRPr lang="en-US" altLang="zh-CN" sz="2800" b="1" dirty="0" smtClean="0">
              <a:latin typeface="+mn-ea"/>
            </a:endParaRPr>
          </a:p>
        </p:txBody>
      </p:sp>
      <p:pic>
        <p:nvPicPr>
          <p:cNvPr id="1026" name="Picture 2" descr="https://timgsa.baidu.com/timg?image&amp;quality=80&amp;size=b9999_10000&amp;sec=1534930735758&amp;di=539d682e4b63e1e54aa0d95835983056&amp;imgtype=0&amp;src=http%3A%2F%2Fimgsrc.baidu.com%2Fimage%2Fc0%253Dshijue1%252C0%252C0%252C294%252C40%2Fsign%3D03e0a3abdaa20cf4529df69c1e602143%2F30adcbef76094b36f6cd3fc1a9cc7cd98d109dba.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17441" b="4064"/>
          <a:stretch>
            <a:fillRect/>
          </a:stretch>
        </p:blipFill>
        <p:spPr bwMode="auto">
          <a:xfrm>
            <a:off x="274762" y="3861470"/>
            <a:ext cx="3031926" cy="23575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imgsa.baidu.com/timg?image&amp;quality=80&amp;size=b9999_10000&amp;sec=1534930908501&amp;di=8033a5d2c7e095b1b71be00b42aaefdd&amp;imgtype=0&amp;src=http%3A%2F%2Fp.chanyouji.cn%2F60568%2F1375875584653p181c8q08l14ga7i15sp1dfm13os12.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23130"/>
          <a:stretch>
            <a:fillRect/>
          </a:stretch>
        </p:blipFill>
        <p:spPr bwMode="auto">
          <a:xfrm>
            <a:off x="3470045" y="3861470"/>
            <a:ext cx="2718898" cy="23580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10098" r="13025"/>
          <a:stretch>
            <a:fillRect/>
          </a:stretch>
        </p:blipFill>
        <p:spPr bwMode="auto">
          <a:xfrm>
            <a:off x="6395442" y="3861048"/>
            <a:ext cx="2419350" cy="23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custDataLst>
              <p:tags r:id="rId1"/>
            </p:custDataLst>
          </p:nvPr>
        </p:nvSpPr>
        <p:spPr>
          <a:xfrm>
            <a:off x="394335" y="927735"/>
            <a:ext cx="8229600" cy="1821180"/>
          </a:xfrm>
        </p:spPr>
        <p:txBody>
          <a:bodyPr>
            <a:noAutofit/>
          </a:bodyPr>
          <a:lstStyle/>
          <a:p>
            <a:pPr marL="0" indent="-342900">
              <a:lnSpc>
                <a:spcPct val="150000"/>
              </a:lnSpc>
              <a:buSzTx/>
              <a:buNone/>
            </a:pPr>
            <a:r>
              <a:rPr lang="zh-CN" altLang="en-US" sz="2400" b="1" dirty="0" smtClean="0">
                <a:solidFill>
                  <a:srgbClr val="FF0000"/>
                </a:solidFill>
                <a:latin typeface="+mn-ea"/>
              </a:rPr>
              <a:t>广义的工程</a:t>
            </a:r>
            <a:r>
              <a:rPr lang="zh-CN" altLang="en-US" sz="2400" b="1" dirty="0" smtClean="0">
                <a:latin typeface="+mn-ea"/>
              </a:rPr>
              <a:t>，工程是由一群人为达某种目的，在一个较长时间周期内进行协作活动的过程。（如“</a:t>
            </a:r>
            <a:r>
              <a:rPr lang="en-US" altLang="zh-CN" sz="2400" b="1" dirty="0">
                <a:latin typeface="+mn-ea"/>
              </a:rPr>
              <a:t>985</a:t>
            </a:r>
            <a:r>
              <a:rPr lang="zh-CN" altLang="en-US" sz="2400" b="1" dirty="0" smtClean="0">
                <a:latin typeface="+mn-ea"/>
              </a:rPr>
              <a:t>”</a:t>
            </a:r>
            <a:r>
              <a:rPr lang="en-US" altLang="zh-CN" sz="2400" b="1" dirty="0" smtClean="0">
                <a:latin typeface="+mn-ea"/>
              </a:rPr>
              <a:t> </a:t>
            </a:r>
            <a:r>
              <a:rPr lang="zh-CN" altLang="en-US" sz="2400" b="1" dirty="0" smtClean="0">
                <a:latin typeface="+mn-ea"/>
              </a:rPr>
              <a:t>工程、“希望”工程等）</a:t>
            </a:r>
            <a:endParaRPr lang="en-US" altLang="zh-CN" sz="2400" b="1" dirty="0" smtClean="0">
              <a:latin typeface="+mn-ea"/>
            </a:endParaRPr>
          </a:p>
        </p:txBody>
      </p:sp>
      <p:pic>
        <p:nvPicPr>
          <p:cNvPr id="2" name="图片 1" descr="u=1280107921,4257603119&amp;fm=26&amp;gp=0"/>
          <p:cNvPicPr>
            <a:picLocks noChangeAspect="1"/>
          </p:cNvPicPr>
          <p:nvPr>
            <p:custDataLst>
              <p:tags r:id="rId2"/>
            </p:custDataLst>
          </p:nvPr>
        </p:nvPicPr>
        <p:blipFill>
          <a:blip r:embed="rId3"/>
          <a:stretch>
            <a:fillRect/>
          </a:stretch>
        </p:blipFill>
        <p:spPr>
          <a:xfrm>
            <a:off x="4718685" y="3208655"/>
            <a:ext cx="4006850" cy="2668905"/>
          </a:xfrm>
          <a:prstGeom prst="rect">
            <a:avLst/>
          </a:prstGeom>
        </p:spPr>
      </p:pic>
      <p:pic>
        <p:nvPicPr>
          <p:cNvPr id="3" name="图片 2" descr="timg"/>
          <p:cNvPicPr>
            <a:picLocks noChangeAspect="1"/>
          </p:cNvPicPr>
          <p:nvPr/>
        </p:nvPicPr>
        <p:blipFill>
          <a:blip r:embed="rId4"/>
          <a:srcRect l="5358" t="7984" r="8044" b="4486"/>
          <a:stretch>
            <a:fillRect/>
          </a:stretch>
        </p:blipFill>
        <p:spPr>
          <a:xfrm>
            <a:off x="133350" y="3025775"/>
            <a:ext cx="4135755" cy="3035300"/>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custDataLst>
              <p:tags r:id="rId1"/>
            </p:custDataLst>
          </p:nvPr>
        </p:nvSpPr>
        <p:spPr>
          <a:xfrm>
            <a:off x="394335" y="927735"/>
            <a:ext cx="8229600" cy="5384165"/>
          </a:xfrm>
        </p:spPr>
        <p:txBody>
          <a:bodyPr>
            <a:noAutofit/>
          </a:bodyPr>
          <a:lstStyle/>
          <a:p>
            <a:pPr marL="0" indent="-342900">
              <a:lnSpc>
                <a:spcPct val="150000"/>
              </a:lnSpc>
              <a:buSzTx/>
              <a:buNone/>
            </a:pPr>
            <a:r>
              <a:rPr lang="zh-CN" altLang="en-US" sz="2400" b="1" dirty="0" smtClean="0">
                <a:solidFill>
                  <a:srgbClr val="FF0000"/>
                </a:solidFill>
                <a:latin typeface="+mn-ea"/>
              </a:rPr>
              <a:t>狭义的工程</a:t>
            </a:r>
            <a:r>
              <a:rPr lang="zh-CN" altLang="en-US" sz="2400" b="1" dirty="0" smtClean="0">
                <a:latin typeface="+mn-ea"/>
              </a:rPr>
              <a:t>，工程是</a:t>
            </a:r>
            <a:r>
              <a:rPr lang="zh-CN" altLang="en-US" sz="2400" b="1" dirty="0" smtClean="0">
                <a:solidFill>
                  <a:srgbClr val="FF0000"/>
                </a:solidFill>
                <a:latin typeface="+mn-ea"/>
              </a:rPr>
              <a:t>以满足人类需求的目标为指向</a:t>
            </a:r>
            <a:r>
              <a:rPr lang="zh-CN" altLang="en-US" sz="2400" b="1" dirty="0" smtClean="0">
                <a:latin typeface="+mn-ea"/>
              </a:rPr>
              <a:t>，应用各种相关的知识和技术手段，调动多种自然与社会资源，通过一群人的相互协作，将某些现有实体（自然的或人造的）汇聚并建造为</a:t>
            </a:r>
            <a:r>
              <a:rPr lang="zh-CN" altLang="en-US" sz="2400" b="1" u="sng" dirty="0" smtClean="0">
                <a:solidFill>
                  <a:srgbClr val="FF0000"/>
                </a:solidFill>
                <a:latin typeface="+mn-ea"/>
              </a:rPr>
              <a:t>具有预期使用价值的人造产品</a:t>
            </a:r>
            <a:r>
              <a:rPr lang="zh-CN" altLang="en-US" sz="2400" b="1" dirty="0" smtClean="0">
                <a:latin typeface="+mn-ea"/>
              </a:rPr>
              <a:t>的过程</a:t>
            </a:r>
            <a:r>
              <a:rPr lang="zh-CN" altLang="en-US" sz="2400" b="1" dirty="0">
                <a:latin typeface="+mn-ea"/>
              </a:rPr>
              <a:t>。</a:t>
            </a:r>
            <a:r>
              <a:rPr lang="zh-CN" altLang="en-US" sz="2400" b="1" dirty="0" smtClean="0">
                <a:latin typeface="+mn-ea"/>
              </a:rPr>
              <a:t>（如“三峡工程”、“</a:t>
            </a:r>
            <a:r>
              <a:rPr lang="zh-CN" altLang="en-US" sz="2400" b="1" dirty="0">
                <a:latin typeface="+mn-ea"/>
              </a:rPr>
              <a:t>载人航天工程</a:t>
            </a:r>
            <a:r>
              <a:rPr lang="zh-CN" altLang="en-US" sz="2400" b="1" dirty="0" smtClean="0">
                <a:latin typeface="+mn-ea"/>
              </a:rPr>
              <a:t>”等）</a:t>
            </a:r>
            <a:endParaRPr lang="en-US" altLang="zh-CN" sz="2400" b="1" dirty="0" smtClean="0">
              <a:latin typeface="+mn-ea"/>
            </a:endParaRPr>
          </a:p>
        </p:txBody>
      </p:sp>
      <p:pic>
        <p:nvPicPr>
          <p:cNvPr id="2" name="图片 1" descr="u=621846863,2471184800&amp;fm=26&amp;gp=0"/>
          <p:cNvPicPr>
            <a:picLocks noChangeAspect="1"/>
          </p:cNvPicPr>
          <p:nvPr/>
        </p:nvPicPr>
        <p:blipFill>
          <a:blip r:embed="rId2"/>
          <a:stretch>
            <a:fillRect/>
          </a:stretch>
        </p:blipFill>
        <p:spPr>
          <a:xfrm>
            <a:off x="394335" y="3931920"/>
            <a:ext cx="4237990" cy="2404110"/>
          </a:xfrm>
          <a:prstGeom prst="rect">
            <a:avLst/>
          </a:prstGeom>
        </p:spPr>
      </p:pic>
      <p:pic>
        <p:nvPicPr>
          <p:cNvPr id="3" name="图片 2" descr="timg"/>
          <p:cNvPicPr>
            <a:picLocks noChangeAspect="1"/>
          </p:cNvPicPr>
          <p:nvPr/>
        </p:nvPicPr>
        <p:blipFill>
          <a:blip r:embed="rId3"/>
          <a:stretch>
            <a:fillRect/>
          </a:stretch>
        </p:blipFill>
        <p:spPr>
          <a:xfrm>
            <a:off x="4885055" y="3931920"/>
            <a:ext cx="3311525" cy="241236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idx="1"/>
            <p:custDataLst>
              <p:tags r:id="rId1"/>
            </p:custDataLst>
          </p:nvPr>
        </p:nvSpPr>
        <p:spPr>
          <a:xfrm>
            <a:off x="567055" y="1127125"/>
            <a:ext cx="8009255" cy="5090795"/>
          </a:xfrm>
        </p:spPr>
        <p:txBody>
          <a:bodyPr>
            <a:noAutofit/>
          </a:bodyPr>
          <a:lstStyle/>
          <a:p>
            <a:pPr marL="0" indent="-342900">
              <a:lnSpc>
                <a:spcPct val="150000"/>
              </a:lnSpc>
              <a:buSzTx/>
              <a:buNone/>
            </a:pPr>
            <a:r>
              <a:rPr lang="zh-CN" altLang="en-US" sz="2800" b="1" dirty="0" smtClean="0">
                <a:latin typeface="+mn-ea"/>
              </a:rPr>
              <a:t>狭义工程定义包含：</a:t>
            </a:r>
            <a:endParaRPr lang="zh-CN" altLang="en-US" sz="2800" b="1" dirty="0" smtClean="0">
              <a:latin typeface="+mn-ea"/>
            </a:endParaRPr>
          </a:p>
          <a:p>
            <a:pPr marL="0" indent="-342900">
              <a:lnSpc>
                <a:spcPct val="150000"/>
              </a:lnSpc>
              <a:buSzTx/>
              <a:buFont typeface="Wingdings" panose="05000000000000000000" charset="0"/>
              <a:buChar char="ü"/>
            </a:pPr>
            <a:r>
              <a:rPr lang="zh-CN" altLang="en-US" sz="2800" b="1" dirty="0" smtClean="0">
                <a:latin typeface="+mn-ea"/>
              </a:rPr>
              <a:t>工程与自然之间具有密切的关联，即是对自然的利用，也是对自然的驾驭；</a:t>
            </a:r>
            <a:endParaRPr lang="zh-CN" altLang="en-US" sz="2800" b="1" dirty="0" smtClean="0">
              <a:latin typeface="+mn-ea"/>
            </a:endParaRPr>
          </a:p>
          <a:p>
            <a:pPr marL="0" indent="-342900">
              <a:lnSpc>
                <a:spcPct val="150000"/>
              </a:lnSpc>
              <a:buSzTx/>
              <a:buFont typeface="Wingdings" panose="05000000000000000000" charset="0"/>
              <a:buChar char="ü"/>
            </a:pPr>
            <a:r>
              <a:rPr lang="zh-CN" altLang="en-US" sz="2800" b="1" dirty="0" smtClean="0">
                <a:latin typeface="+mn-ea"/>
              </a:rPr>
              <a:t>工程的目的是为人类服务，为人类带来福祉（基本价值遵循）；</a:t>
            </a:r>
            <a:endParaRPr lang="zh-CN" altLang="en-US" sz="2800" b="1" dirty="0" smtClean="0">
              <a:latin typeface="+mn-ea"/>
            </a:endParaRPr>
          </a:p>
          <a:p>
            <a:pPr marL="0" indent="-342900">
              <a:lnSpc>
                <a:spcPct val="150000"/>
              </a:lnSpc>
              <a:buSzTx/>
              <a:buFont typeface="Wingdings" panose="05000000000000000000" charset="0"/>
              <a:buChar char="ü"/>
            </a:pPr>
            <a:r>
              <a:rPr lang="zh-CN" altLang="en-US" sz="2800" b="1" dirty="0" smtClean="0">
                <a:latin typeface="+mn-ea"/>
              </a:rPr>
              <a:t>工程体现了人的创造性</a:t>
            </a:r>
            <a:endParaRPr lang="en-US" altLang="zh-CN" sz="2800" b="1" dirty="0" smtClean="0">
              <a:latin typeface="+mn-ea"/>
            </a:endParaRPr>
          </a:p>
        </p:txBody>
      </p:sp>
      <p:sp>
        <p:nvSpPr>
          <p:cNvPr id="4" name="文本框 3"/>
          <p:cNvSpPr txBox="1"/>
          <p:nvPr/>
        </p:nvSpPr>
        <p:spPr>
          <a:xfrm>
            <a:off x="2490470" y="5511165"/>
            <a:ext cx="4163695" cy="706755"/>
          </a:xfrm>
          <a:prstGeom prst="rect">
            <a:avLst/>
          </a:prstGeom>
          <a:noFill/>
        </p:spPr>
        <p:txBody>
          <a:bodyPr wrap="square" rtlCol="0">
            <a:spAutoFit/>
          </a:bodyPr>
          <a:lstStyle/>
          <a:p>
            <a:r>
              <a:rPr lang="zh-CN" altLang="en-US" sz="4000" b="1">
                <a:solidFill>
                  <a:srgbClr val="FF0000"/>
                </a:solidFill>
              </a:rPr>
              <a:t>人为               为人</a:t>
            </a:r>
            <a:endParaRPr lang="zh-CN" altLang="en-US" sz="4000" b="1">
              <a:solidFill>
                <a:srgbClr val="FF0000"/>
              </a:solidFill>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875953"/>
            <a:ext cx="8229600" cy="1143000"/>
          </a:xfrm>
        </p:spPr>
        <p:txBody>
          <a:bodyPr/>
          <a:lstStyle/>
          <a:p>
            <a:r>
              <a:rPr lang="zh-CN" altLang="en-US" b="1" dirty="0" smtClean="0"/>
              <a:t>技术与工程的区别</a:t>
            </a:r>
            <a:endParaRPr lang="zh-CN" altLang="en-US" b="1" dirty="0" smtClean="0"/>
          </a:p>
        </p:txBody>
      </p:sp>
      <p:sp>
        <p:nvSpPr>
          <p:cNvPr id="5" name="圆角矩形 4"/>
          <p:cNvSpPr/>
          <p:nvPr/>
        </p:nvSpPr>
        <p:spPr>
          <a:xfrm>
            <a:off x="323528" y="2204864"/>
            <a:ext cx="3312368" cy="1512168"/>
          </a:xfrm>
          <a:prstGeom prst="round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2400" b="1" dirty="0">
                <a:solidFill>
                  <a:srgbClr val="FF0000"/>
                </a:solidFill>
              </a:rPr>
              <a:t>内容和性质不同</a:t>
            </a:r>
            <a:endParaRPr lang="en-US" altLang="zh-CN" sz="2400" b="1" dirty="0">
              <a:solidFill>
                <a:srgbClr val="FF0000"/>
              </a:solidFill>
            </a:endParaRPr>
          </a:p>
          <a:p>
            <a:r>
              <a:rPr lang="zh-CN" altLang="en-US" sz="2000" b="1" dirty="0">
                <a:solidFill>
                  <a:schemeClr val="tx1"/>
                </a:solidFill>
              </a:rPr>
              <a:t>技术</a:t>
            </a:r>
            <a:r>
              <a:rPr lang="en-US" altLang="zh-CN" sz="2000" b="1" dirty="0">
                <a:solidFill>
                  <a:schemeClr val="tx1"/>
                </a:solidFill>
              </a:rPr>
              <a:t>——</a:t>
            </a:r>
            <a:r>
              <a:rPr lang="zh-CN" altLang="en-US" sz="2000" b="1" dirty="0">
                <a:solidFill>
                  <a:schemeClr val="tx1"/>
                </a:solidFill>
              </a:rPr>
              <a:t>发明</a:t>
            </a:r>
            <a:endParaRPr lang="en-US" altLang="zh-CN" sz="2000" b="1" dirty="0">
              <a:solidFill>
                <a:schemeClr val="tx1"/>
              </a:solidFill>
            </a:endParaRPr>
          </a:p>
          <a:p>
            <a:r>
              <a:rPr lang="zh-CN" altLang="en-US" sz="2000" b="1" dirty="0">
                <a:solidFill>
                  <a:schemeClr val="tx1"/>
                </a:solidFill>
              </a:rPr>
              <a:t>工程</a:t>
            </a:r>
            <a:r>
              <a:rPr lang="en-US" altLang="zh-CN" sz="2000" b="1" dirty="0">
                <a:solidFill>
                  <a:schemeClr val="tx1"/>
                </a:solidFill>
              </a:rPr>
              <a:t>——</a:t>
            </a:r>
            <a:r>
              <a:rPr lang="zh-CN" altLang="en-US" sz="2000" b="1" dirty="0" smtClean="0">
                <a:solidFill>
                  <a:schemeClr val="tx1"/>
                </a:solidFill>
              </a:rPr>
              <a:t>建造</a:t>
            </a:r>
            <a:endParaRPr lang="zh-CN" altLang="en-US" sz="2000" dirty="0">
              <a:solidFill>
                <a:srgbClr val="FF0000"/>
              </a:solidFill>
            </a:endParaRPr>
          </a:p>
        </p:txBody>
      </p:sp>
      <p:sp>
        <p:nvSpPr>
          <p:cNvPr id="7" name="圆角矩形 6"/>
          <p:cNvSpPr/>
          <p:nvPr/>
        </p:nvSpPr>
        <p:spPr>
          <a:xfrm>
            <a:off x="4283968" y="2204864"/>
            <a:ext cx="4464496" cy="1512168"/>
          </a:xfrm>
          <a:prstGeom prst="round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2400" b="1" dirty="0" smtClean="0">
                <a:solidFill>
                  <a:srgbClr val="FF0000"/>
                </a:solidFill>
              </a:rPr>
              <a:t>活动主体不同</a:t>
            </a:r>
            <a:endParaRPr lang="en-US" altLang="zh-CN" sz="2400" b="1" dirty="0">
              <a:solidFill>
                <a:srgbClr val="FF0000"/>
              </a:solidFill>
            </a:endParaRPr>
          </a:p>
          <a:p>
            <a:r>
              <a:rPr lang="zh-CN" altLang="en-US" sz="2000" b="1" dirty="0">
                <a:solidFill>
                  <a:schemeClr val="tx1"/>
                </a:solidFill>
              </a:rPr>
              <a:t>技术活动</a:t>
            </a:r>
            <a:r>
              <a:rPr lang="en-US" altLang="zh-CN" sz="2000" b="1" dirty="0">
                <a:solidFill>
                  <a:schemeClr val="tx1"/>
                </a:solidFill>
              </a:rPr>
              <a:t>——</a:t>
            </a:r>
            <a:r>
              <a:rPr lang="zh-CN" altLang="en-US" sz="2000" b="1" dirty="0">
                <a:solidFill>
                  <a:schemeClr val="tx1"/>
                </a:solidFill>
              </a:rPr>
              <a:t>发明家</a:t>
            </a:r>
            <a:endParaRPr lang="en-US" altLang="zh-CN" sz="2000" b="1" dirty="0">
              <a:solidFill>
                <a:schemeClr val="tx1"/>
              </a:solidFill>
            </a:endParaRPr>
          </a:p>
          <a:p>
            <a:r>
              <a:rPr lang="zh-CN" altLang="en-US" sz="2000" b="1" dirty="0">
                <a:solidFill>
                  <a:schemeClr val="tx1"/>
                </a:solidFill>
              </a:rPr>
              <a:t>工程活动</a:t>
            </a:r>
            <a:r>
              <a:rPr lang="en-US" altLang="zh-CN" sz="2000" b="1" dirty="0">
                <a:solidFill>
                  <a:schemeClr val="tx1"/>
                </a:solidFill>
              </a:rPr>
              <a:t>——</a:t>
            </a:r>
            <a:r>
              <a:rPr lang="zh-CN" altLang="en-US" sz="2000" b="1" dirty="0">
                <a:solidFill>
                  <a:schemeClr val="tx1"/>
                </a:solidFill>
              </a:rPr>
              <a:t>工程师、工人、管理者、 </a:t>
            </a:r>
            <a:endParaRPr lang="zh-CN" altLang="en-US" sz="2000" b="1" dirty="0">
              <a:solidFill>
                <a:schemeClr val="tx1"/>
              </a:solidFill>
            </a:endParaRPr>
          </a:p>
          <a:p>
            <a:r>
              <a:rPr lang="zh-CN" altLang="en-US" sz="2000" b="1" dirty="0">
                <a:solidFill>
                  <a:schemeClr val="tx1"/>
                </a:solidFill>
              </a:rPr>
              <a:t>                          投资方等</a:t>
            </a:r>
            <a:endParaRPr lang="zh-CN" altLang="en-US" sz="2000" b="1" dirty="0">
              <a:solidFill>
                <a:schemeClr val="tx1"/>
              </a:solidFill>
            </a:endParaRPr>
          </a:p>
        </p:txBody>
      </p:sp>
      <p:sp>
        <p:nvSpPr>
          <p:cNvPr id="8" name="圆角矩形 7"/>
          <p:cNvSpPr/>
          <p:nvPr/>
        </p:nvSpPr>
        <p:spPr>
          <a:xfrm>
            <a:off x="217270" y="4296524"/>
            <a:ext cx="3816424" cy="1512168"/>
          </a:xfrm>
          <a:prstGeom prst="round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2400" b="1" dirty="0" smtClean="0">
                <a:solidFill>
                  <a:srgbClr val="FF0000"/>
                </a:solidFill>
              </a:rPr>
              <a:t>成果的性质和类型不同</a:t>
            </a:r>
            <a:endParaRPr lang="en-US" altLang="zh-CN" sz="2400" b="1" dirty="0" smtClean="0">
              <a:solidFill>
                <a:srgbClr val="FF0000"/>
              </a:solidFill>
            </a:endParaRPr>
          </a:p>
          <a:p>
            <a:r>
              <a:rPr lang="zh-CN" altLang="en-US" sz="2000" b="1" dirty="0">
                <a:solidFill>
                  <a:schemeClr val="tx1"/>
                </a:solidFill>
              </a:rPr>
              <a:t>技术成果</a:t>
            </a:r>
            <a:r>
              <a:rPr lang="en-US" altLang="zh-CN" sz="2000" b="1" dirty="0">
                <a:solidFill>
                  <a:schemeClr val="tx1"/>
                </a:solidFill>
              </a:rPr>
              <a:t>——</a:t>
            </a:r>
            <a:r>
              <a:rPr lang="zh-CN" altLang="en-US" sz="2000" b="1" dirty="0">
                <a:solidFill>
                  <a:schemeClr val="tx1"/>
                </a:solidFill>
              </a:rPr>
              <a:t>发明、专利</a:t>
            </a:r>
            <a:endParaRPr lang="zh-CN" altLang="en-US" sz="2000" b="1" dirty="0">
              <a:solidFill>
                <a:schemeClr val="tx1"/>
              </a:solidFill>
            </a:endParaRPr>
          </a:p>
          <a:p>
            <a:r>
              <a:rPr lang="zh-CN" altLang="en-US" sz="2000" b="1" dirty="0">
                <a:solidFill>
                  <a:schemeClr val="tx1"/>
                </a:solidFill>
              </a:rPr>
              <a:t>工程</a:t>
            </a:r>
            <a:r>
              <a:rPr lang="en-US" altLang="zh-CN" sz="2000" b="1" dirty="0">
                <a:solidFill>
                  <a:schemeClr val="tx1"/>
                </a:solidFill>
              </a:rPr>
              <a:t>——</a:t>
            </a:r>
            <a:r>
              <a:rPr lang="zh-CN" altLang="en-US" sz="2000" b="1" dirty="0">
                <a:solidFill>
                  <a:schemeClr val="tx1"/>
                </a:solidFill>
              </a:rPr>
              <a:t>物质产品</a:t>
            </a:r>
            <a:endParaRPr lang="zh-CN" altLang="en-US" sz="2000" b="1" dirty="0">
              <a:solidFill>
                <a:schemeClr val="tx1"/>
              </a:solidFill>
            </a:endParaRPr>
          </a:p>
        </p:txBody>
      </p:sp>
      <p:sp>
        <p:nvSpPr>
          <p:cNvPr id="9" name="圆角矩形 8"/>
          <p:cNvSpPr/>
          <p:nvPr/>
        </p:nvSpPr>
        <p:spPr>
          <a:xfrm>
            <a:off x="4265692" y="4352518"/>
            <a:ext cx="4482772" cy="1512168"/>
          </a:xfrm>
          <a:prstGeom prst="round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2400" b="1" dirty="0" smtClean="0">
                <a:solidFill>
                  <a:srgbClr val="FF0000"/>
                </a:solidFill>
              </a:rPr>
              <a:t>任务、对象和思维方式不同</a:t>
            </a:r>
            <a:endParaRPr lang="en-US" altLang="zh-CN" sz="2400" b="1" dirty="0" smtClean="0">
              <a:solidFill>
                <a:srgbClr val="FF0000"/>
              </a:solidFill>
            </a:endParaRPr>
          </a:p>
          <a:p>
            <a:r>
              <a:rPr lang="zh-CN" altLang="en-US" sz="2000" b="1" dirty="0">
                <a:solidFill>
                  <a:schemeClr val="tx1"/>
                </a:solidFill>
              </a:rPr>
              <a:t>技术</a:t>
            </a:r>
            <a:r>
              <a:rPr lang="en-US" altLang="zh-CN" sz="2000" b="1" dirty="0">
                <a:solidFill>
                  <a:schemeClr val="tx1"/>
                </a:solidFill>
              </a:rPr>
              <a:t>——</a:t>
            </a:r>
            <a:r>
              <a:rPr lang="zh-CN" altLang="en-US" sz="2000" b="1" dirty="0">
                <a:solidFill>
                  <a:schemeClr val="tx1"/>
                </a:solidFill>
              </a:rPr>
              <a:t>探索带有普遍性、可重复性</a:t>
            </a:r>
            <a:endParaRPr lang="zh-CN" altLang="en-US" sz="2000" b="1" dirty="0">
              <a:solidFill>
                <a:schemeClr val="tx1"/>
              </a:solidFill>
            </a:endParaRPr>
          </a:p>
          <a:p>
            <a:r>
              <a:rPr lang="zh-CN" altLang="en-US" sz="2000" b="1" dirty="0">
                <a:solidFill>
                  <a:schemeClr val="tx1"/>
                </a:solidFill>
              </a:rPr>
              <a:t>                 的特殊方法</a:t>
            </a:r>
            <a:endParaRPr lang="en-US" altLang="zh-CN" sz="2000" b="1" dirty="0">
              <a:solidFill>
                <a:schemeClr val="tx1"/>
              </a:solidFill>
            </a:endParaRPr>
          </a:p>
          <a:p>
            <a:r>
              <a:rPr lang="zh-CN" altLang="en-US" sz="2000" b="1" dirty="0">
                <a:solidFill>
                  <a:schemeClr val="tx1"/>
                </a:solidFill>
              </a:rPr>
              <a:t>工程</a:t>
            </a:r>
            <a:r>
              <a:rPr lang="en-US" altLang="zh-CN" sz="2000" b="1" dirty="0">
                <a:solidFill>
                  <a:schemeClr val="tx1"/>
                </a:solidFill>
              </a:rPr>
              <a:t>——</a:t>
            </a:r>
            <a:r>
              <a:rPr lang="zh-CN" altLang="en-US" sz="2000" b="1" dirty="0">
                <a:solidFill>
                  <a:schemeClr val="tx1"/>
                </a:solidFill>
              </a:rPr>
              <a:t>独一无二</a:t>
            </a:r>
            <a:endParaRPr lang="zh-CN" altLang="en-US" sz="2000" b="1"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864523"/>
            <a:ext cx="8229600" cy="1143000"/>
          </a:xfrm>
        </p:spPr>
        <p:txBody>
          <a:bodyPr/>
          <a:lstStyle/>
          <a:p>
            <a:r>
              <a:rPr lang="zh-CN" altLang="en-US" b="1" dirty="0" smtClean="0">
                <a:solidFill>
                  <a:srgbClr val="FF0000"/>
                </a:solidFill>
              </a:rPr>
              <a:t>技术与工程的联系</a:t>
            </a:r>
            <a:endParaRPr lang="zh-CN" altLang="en-US" b="1" dirty="0" smtClean="0">
              <a:solidFill>
                <a:srgbClr val="FF0000"/>
              </a:solidFill>
            </a:endParaRPr>
          </a:p>
        </p:txBody>
      </p:sp>
      <p:sp>
        <p:nvSpPr>
          <p:cNvPr id="5" name="圆角矩形 4"/>
          <p:cNvSpPr/>
          <p:nvPr/>
        </p:nvSpPr>
        <p:spPr>
          <a:xfrm>
            <a:off x="753745" y="1942465"/>
            <a:ext cx="7600950" cy="136588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zh-CN" altLang="en-US" sz="2800" b="1" dirty="0">
                <a:solidFill>
                  <a:schemeClr val="tx1"/>
                </a:solidFill>
              </a:rPr>
              <a:t>都以满足人类的某种需求为</a:t>
            </a:r>
            <a:r>
              <a:rPr lang="zh-CN" altLang="en-US" sz="2800" b="1" dirty="0" smtClean="0">
                <a:solidFill>
                  <a:schemeClr val="tx1"/>
                </a:solidFill>
              </a:rPr>
              <a:t>目的</a:t>
            </a:r>
            <a:endParaRPr lang="zh-CN" altLang="en-US" sz="2800" b="1" dirty="0" smtClean="0">
              <a:solidFill>
                <a:schemeClr val="tx1"/>
              </a:solidFill>
            </a:endParaRPr>
          </a:p>
          <a:p>
            <a:r>
              <a:rPr lang="zh-CN" altLang="en-US" sz="2800" b="1" dirty="0" smtClean="0">
                <a:solidFill>
                  <a:schemeClr val="tx1"/>
                </a:solidFill>
              </a:rPr>
              <a:t>都是</a:t>
            </a:r>
            <a:r>
              <a:rPr lang="zh-CN" altLang="en-US" sz="2800" b="1" dirty="0">
                <a:solidFill>
                  <a:schemeClr val="tx1"/>
                </a:solidFill>
              </a:rPr>
              <a:t>人类为了获得更优的生活改造世界的活动</a:t>
            </a:r>
            <a:endParaRPr lang="zh-CN" altLang="en-US" sz="2800" dirty="0">
              <a:solidFill>
                <a:schemeClr val="tx1"/>
              </a:solidFill>
            </a:endParaRPr>
          </a:p>
        </p:txBody>
      </p:sp>
      <p:sp>
        <p:nvSpPr>
          <p:cNvPr id="7" name="圆角矩形 6"/>
          <p:cNvSpPr/>
          <p:nvPr/>
        </p:nvSpPr>
        <p:spPr>
          <a:xfrm>
            <a:off x="771525" y="5031740"/>
            <a:ext cx="7600950" cy="117411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sz="2800" b="1" dirty="0" smtClean="0">
                <a:solidFill>
                  <a:schemeClr val="tx1"/>
                </a:solidFill>
              </a:rPr>
              <a:t>任何</a:t>
            </a:r>
            <a:r>
              <a:rPr lang="zh-CN" altLang="en-US" sz="2800" b="1" dirty="0">
                <a:solidFill>
                  <a:schemeClr val="tx1"/>
                </a:solidFill>
              </a:rPr>
              <a:t>时代的工程都是</a:t>
            </a:r>
            <a:r>
              <a:rPr lang="zh-CN" altLang="en-US" sz="2800" b="1" dirty="0" smtClean="0">
                <a:solidFill>
                  <a:schemeClr val="tx1"/>
                </a:solidFill>
              </a:rPr>
              <a:t>以那个时代</a:t>
            </a:r>
            <a:r>
              <a:rPr lang="zh-CN" altLang="en-US" sz="2800" b="1" dirty="0">
                <a:solidFill>
                  <a:schemeClr val="tx1"/>
                </a:solidFill>
              </a:rPr>
              <a:t>的技术为基础工程要对技术进行集成</a:t>
            </a:r>
            <a:endParaRPr lang="zh-CN" altLang="en-US" sz="2800" dirty="0">
              <a:solidFill>
                <a:srgbClr val="FF0000"/>
              </a:solidFill>
            </a:endParaRPr>
          </a:p>
        </p:txBody>
      </p:sp>
      <p:sp>
        <p:nvSpPr>
          <p:cNvPr id="8" name="圆角矩形 7"/>
          <p:cNvSpPr/>
          <p:nvPr/>
        </p:nvSpPr>
        <p:spPr>
          <a:xfrm>
            <a:off x="753745" y="3431540"/>
            <a:ext cx="7600950" cy="143891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zh-CN" altLang="en-US" sz="2800" b="1" dirty="0">
                <a:solidFill>
                  <a:schemeClr val="tx1"/>
                </a:solidFill>
              </a:rPr>
              <a:t>技术是工程的手段</a:t>
            </a:r>
            <a:endParaRPr lang="zh-CN" altLang="en-US" sz="2800" b="1" dirty="0">
              <a:solidFill>
                <a:schemeClr val="tx1"/>
              </a:solidFill>
            </a:endParaRPr>
          </a:p>
          <a:p>
            <a:r>
              <a:rPr lang="zh-CN" altLang="en-US" sz="2800" b="1" dirty="0" smtClean="0">
                <a:solidFill>
                  <a:schemeClr val="tx1"/>
                </a:solidFill>
              </a:rPr>
              <a:t>工程是技术</a:t>
            </a:r>
            <a:r>
              <a:rPr lang="zh-CN" altLang="en-US" sz="2800" b="1" dirty="0">
                <a:solidFill>
                  <a:schemeClr val="tx1"/>
                </a:solidFill>
              </a:rPr>
              <a:t>的载体和呈现形式</a:t>
            </a:r>
            <a:endParaRPr lang="zh-CN" altLang="en-US" sz="2800"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timg.jpg"/>
          <p:cNvPicPr>
            <a:picLocks noGrp="1" noChangeAspect="1"/>
          </p:cNvPicPr>
          <p:nvPr>
            <p:ph idx="1"/>
          </p:nvPr>
        </p:nvPicPr>
        <p:blipFill>
          <a:blip r:embed="rId1" cstate="print"/>
          <a:stretch>
            <a:fillRect/>
          </a:stretch>
        </p:blipFill>
        <p:spPr>
          <a:xfrm>
            <a:off x="4427984" y="1628800"/>
            <a:ext cx="3990442" cy="3168352"/>
          </a:xfrm>
        </p:spPr>
      </p:pic>
      <p:sp>
        <p:nvSpPr>
          <p:cNvPr id="6" name="TextBox 5"/>
          <p:cNvSpPr txBox="1"/>
          <p:nvPr/>
        </p:nvSpPr>
        <p:spPr>
          <a:xfrm>
            <a:off x="164465" y="5147945"/>
            <a:ext cx="8815705" cy="829945"/>
          </a:xfrm>
          <a:prstGeom prst="rect">
            <a:avLst/>
          </a:prstGeom>
          <a:noFill/>
        </p:spPr>
        <p:txBody>
          <a:bodyPr wrap="square" rtlCol="0">
            <a:spAutoFit/>
          </a:bodyPr>
          <a:lstStyle/>
          <a:p>
            <a:pPr>
              <a:lnSpc>
                <a:spcPct val="100000"/>
              </a:lnSpc>
            </a:pPr>
            <a:r>
              <a:rPr lang="zh-CN" altLang="en-US" sz="2400" b="1" dirty="0" smtClean="0"/>
              <a:t>       怒江（</a:t>
            </a:r>
            <a:r>
              <a:rPr lang="en-US" altLang="zh-CN" sz="2400" b="1" dirty="0" smtClean="0"/>
              <a:t>Nu Chiang</a:t>
            </a:r>
            <a:r>
              <a:rPr lang="zh-CN" altLang="en-US" sz="2400" b="1" dirty="0" smtClean="0"/>
              <a:t>）是一条国际河流，发源于青藏高原的唐古拉山，流入缅甸后改称萨尔温江（</a:t>
            </a:r>
            <a:r>
              <a:rPr lang="en-US" altLang="zh-CN" sz="2400" b="1" dirty="0" smtClean="0"/>
              <a:t>Salween</a:t>
            </a:r>
            <a:r>
              <a:rPr lang="zh-CN" altLang="en-US" sz="2400" b="1" dirty="0" smtClean="0"/>
              <a:t>），最后注入印度洋。        </a:t>
            </a:r>
            <a:endParaRPr lang="en-US" altLang="zh-CN" sz="2400" b="1" dirty="0" smtClean="0"/>
          </a:p>
        </p:txBody>
      </p:sp>
      <p:pic>
        <p:nvPicPr>
          <p:cNvPr id="10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4973" y="1484784"/>
            <a:ext cx="3096344" cy="3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任意多边形 2"/>
          <p:cNvSpPr/>
          <p:nvPr/>
        </p:nvSpPr>
        <p:spPr>
          <a:xfrm>
            <a:off x="2629182" y="1491947"/>
            <a:ext cx="345408" cy="3295650"/>
          </a:xfrm>
          <a:custGeom>
            <a:avLst/>
            <a:gdLst>
              <a:gd name="connsiteX0" fmla="*/ 135858 w 345408"/>
              <a:gd name="connsiteY0" fmla="*/ 0 h 3295650"/>
              <a:gd name="connsiteX1" fmla="*/ 202533 w 345408"/>
              <a:gd name="connsiteY1" fmla="*/ 76200 h 3295650"/>
              <a:gd name="connsiteX2" fmla="*/ 221583 w 345408"/>
              <a:gd name="connsiteY2" fmla="*/ 142875 h 3295650"/>
              <a:gd name="connsiteX3" fmla="*/ 240633 w 345408"/>
              <a:gd name="connsiteY3" fmla="*/ 200025 h 3295650"/>
              <a:gd name="connsiteX4" fmla="*/ 259683 w 345408"/>
              <a:gd name="connsiteY4" fmla="*/ 228600 h 3295650"/>
              <a:gd name="connsiteX5" fmla="*/ 278733 w 345408"/>
              <a:gd name="connsiteY5" fmla="*/ 285750 h 3295650"/>
              <a:gd name="connsiteX6" fmla="*/ 297783 w 345408"/>
              <a:gd name="connsiteY6" fmla="*/ 314325 h 3295650"/>
              <a:gd name="connsiteX7" fmla="*/ 316833 w 345408"/>
              <a:gd name="connsiteY7" fmla="*/ 371475 h 3295650"/>
              <a:gd name="connsiteX8" fmla="*/ 326358 w 345408"/>
              <a:gd name="connsiteY8" fmla="*/ 466725 h 3295650"/>
              <a:gd name="connsiteX9" fmla="*/ 335883 w 345408"/>
              <a:gd name="connsiteY9" fmla="*/ 495300 h 3295650"/>
              <a:gd name="connsiteX10" fmla="*/ 316833 w 345408"/>
              <a:gd name="connsiteY10" fmla="*/ 666750 h 3295650"/>
              <a:gd name="connsiteX11" fmla="*/ 307308 w 345408"/>
              <a:gd name="connsiteY11" fmla="*/ 828675 h 3295650"/>
              <a:gd name="connsiteX12" fmla="*/ 326358 w 345408"/>
              <a:gd name="connsiteY12" fmla="*/ 971550 h 3295650"/>
              <a:gd name="connsiteX13" fmla="*/ 345408 w 345408"/>
              <a:gd name="connsiteY13" fmla="*/ 1047750 h 3295650"/>
              <a:gd name="connsiteX14" fmla="*/ 335883 w 345408"/>
              <a:gd name="connsiteY14" fmla="*/ 1114425 h 3295650"/>
              <a:gd name="connsiteX15" fmla="*/ 316833 w 345408"/>
              <a:gd name="connsiteY15" fmla="*/ 1143000 h 3295650"/>
              <a:gd name="connsiteX16" fmla="*/ 307308 w 345408"/>
              <a:gd name="connsiteY16" fmla="*/ 1171575 h 3295650"/>
              <a:gd name="connsiteX17" fmla="*/ 288258 w 345408"/>
              <a:gd name="connsiteY17" fmla="*/ 1209675 h 3295650"/>
              <a:gd name="connsiteX18" fmla="*/ 269208 w 345408"/>
              <a:gd name="connsiteY18" fmla="*/ 1314450 h 3295650"/>
              <a:gd name="connsiteX19" fmla="*/ 250158 w 345408"/>
              <a:gd name="connsiteY19" fmla="*/ 1343025 h 3295650"/>
              <a:gd name="connsiteX20" fmla="*/ 240633 w 345408"/>
              <a:gd name="connsiteY20" fmla="*/ 1371600 h 3295650"/>
              <a:gd name="connsiteX21" fmla="*/ 269208 w 345408"/>
              <a:gd name="connsiteY21" fmla="*/ 1504950 h 3295650"/>
              <a:gd name="connsiteX22" fmla="*/ 297783 w 345408"/>
              <a:gd name="connsiteY22" fmla="*/ 1524000 h 3295650"/>
              <a:gd name="connsiteX23" fmla="*/ 269208 w 345408"/>
              <a:gd name="connsiteY23" fmla="*/ 1638300 h 3295650"/>
              <a:gd name="connsiteX24" fmla="*/ 250158 w 345408"/>
              <a:gd name="connsiteY24" fmla="*/ 1666875 h 3295650"/>
              <a:gd name="connsiteX25" fmla="*/ 269208 w 345408"/>
              <a:gd name="connsiteY25" fmla="*/ 1752600 h 3295650"/>
              <a:gd name="connsiteX26" fmla="*/ 288258 w 345408"/>
              <a:gd name="connsiteY26" fmla="*/ 1781175 h 3295650"/>
              <a:gd name="connsiteX27" fmla="*/ 278733 w 345408"/>
              <a:gd name="connsiteY27" fmla="*/ 1828800 h 3295650"/>
              <a:gd name="connsiteX28" fmla="*/ 231108 w 345408"/>
              <a:gd name="connsiteY28" fmla="*/ 1838325 h 3295650"/>
              <a:gd name="connsiteX29" fmla="*/ 269208 w 345408"/>
              <a:gd name="connsiteY29" fmla="*/ 1933575 h 3295650"/>
              <a:gd name="connsiteX30" fmla="*/ 288258 w 345408"/>
              <a:gd name="connsiteY30" fmla="*/ 1962150 h 3295650"/>
              <a:gd name="connsiteX31" fmla="*/ 278733 w 345408"/>
              <a:gd name="connsiteY31" fmla="*/ 1990725 h 3295650"/>
              <a:gd name="connsiteX32" fmla="*/ 221583 w 345408"/>
              <a:gd name="connsiteY32" fmla="*/ 2009775 h 3295650"/>
              <a:gd name="connsiteX33" fmla="*/ 193008 w 345408"/>
              <a:gd name="connsiteY33" fmla="*/ 2019300 h 3295650"/>
              <a:gd name="connsiteX34" fmla="*/ 135858 w 345408"/>
              <a:gd name="connsiteY34" fmla="*/ 2047875 h 3295650"/>
              <a:gd name="connsiteX35" fmla="*/ 88233 w 345408"/>
              <a:gd name="connsiteY35" fmla="*/ 2085975 h 3295650"/>
              <a:gd name="connsiteX36" fmla="*/ 40608 w 345408"/>
              <a:gd name="connsiteY36" fmla="*/ 2143125 h 3295650"/>
              <a:gd name="connsiteX37" fmla="*/ 12033 w 345408"/>
              <a:gd name="connsiteY37" fmla="*/ 2171700 h 3295650"/>
              <a:gd name="connsiteX38" fmla="*/ 12033 w 345408"/>
              <a:gd name="connsiteY38" fmla="*/ 2305050 h 3295650"/>
              <a:gd name="connsiteX39" fmla="*/ 31083 w 345408"/>
              <a:gd name="connsiteY39" fmla="*/ 2343150 h 3295650"/>
              <a:gd name="connsiteX40" fmla="*/ 40608 w 345408"/>
              <a:gd name="connsiteY40" fmla="*/ 2371725 h 3295650"/>
              <a:gd name="connsiteX41" fmla="*/ 50133 w 345408"/>
              <a:gd name="connsiteY41" fmla="*/ 2476500 h 3295650"/>
              <a:gd name="connsiteX42" fmla="*/ 69183 w 345408"/>
              <a:gd name="connsiteY42" fmla="*/ 2562225 h 3295650"/>
              <a:gd name="connsiteX43" fmla="*/ 59658 w 345408"/>
              <a:gd name="connsiteY43" fmla="*/ 2638425 h 3295650"/>
              <a:gd name="connsiteX44" fmla="*/ 40608 w 345408"/>
              <a:gd name="connsiteY44" fmla="*/ 2943225 h 3295650"/>
              <a:gd name="connsiteX45" fmla="*/ 59658 w 345408"/>
              <a:gd name="connsiteY45" fmla="*/ 3086100 h 3295650"/>
              <a:gd name="connsiteX46" fmla="*/ 78708 w 345408"/>
              <a:gd name="connsiteY46" fmla="*/ 3114675 h 3295650"/>
              <a:gd name="connsiteX47" fmla="*/ 88233 w 345408"/>
              <a:gd name="connsiteY47" fmla="*/ 3152775 h 3295650"/>
              <a:gd name="connsiteX48" fmla="*/ 116808 w 345408"/>
              <a:gd name="connsiteY48" fmla="*/ 3209925 h 3295650"/>
              <a:gd name="connsiteX49" fmla="*/ 116808 w 345408"/>
              <a:gd name="connsiteY49" fmla="*/ 3295650 h 329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45408" h="3295650">
                <a:moveTo>
                  <a:pt x="135858" y="0"/>
                </a:moveTo>
                <a:cubicBezTo>
                  <a:pt x="160686" y="24828"/>
                  <a:pt x="186781" y="44697"/>
                  <a:pt x="202533" y="76200"/>
                </a:cubicBezTo>
                <a:cubicBezTo>
                  <a:pt x="210536" y="92205"/>
                  <a:pt x="217005" y="127616"/>
                  <a:pt x="221583" y="142875"/>
                </a:cubicBezTo>
                <a:cubicBezTo>
                  <a:pt x="227353" y="162109"/>
                  <a:pt x="229494" y="183317"/>
                  <a:pt x="240633" y="200025"/>
                </a:cubicBezTo>
                <a:cubicBezTo>
                  <a:pt x="246983" y="209550"/>
                  <a:pt x="255034" y="218139"/>
                  <a:pt x="259683" y="228600"/>
                </a:cubicBezTo>
                <a:cubicBezTo>
                  <a:pt x="267838" y="246950"/>
                  <a:pt x="267594" y="269042"/>
                  <a:pt x="278733" y="285750"/>
                </a:cubicBezTo>
                <a:cubicBezTo>
                  <a:pt x="285083" y="295275"/>
                  <a:pt x="293134" y="303864"/>
                  <a:pt x="297783" y="314325"/>
                </a:cubicBezTo>
                <a:cubicBezTo>
                  <a:pt x="305938" y="332675"/>
                  <a:pt x="316833" y="371475"/>
                  <a:pt x="316833" y="371475"/>
                </a:cubicBezTo>
                <a:cubicBezTo>
                  <a:pt x="320008" y="403225"/>
                  <a:pt x="321506" y="435188"/>
                  <a:pt x="326358" y="466725"/>
                </a:cubicBezTo>
                <a:cubicBezTo>
                  <a:pt x="327885" y="476648"/>
                  <a:pt x="335883" y="485260"/>
                  <a:pt x="335883" y="495300"/>
                </a:cubicBezTo>
                <a:cubicBezTo>
                  <a:pt x="335883" y="581433"/>
                  <a:pt x="330266" y="599585"/>
                  <a:pt x="316833" y="666750"/>
                </a:cubicBezTo>
                <a:cubicBezTo>
                  <a:pt x="313658" y="720725"/>
                  <a:pt x="307308" y="774607"/>
                  <a:pt x="307308" y="828675"/>
                </a:cubicBezTo>
                <a:cubicBezTo>
                  <a:pt x="307308" y="922442"/>
                  <a:pt x="312326" y="908404"/>
                  <a:pt x="326358" y="971550"/>
                </a:cubicBezTo>
                <a:cubicBezTo>
                  <a:pt x="341683" y="1040514"/>
                  <a:pt x="328387" y="996688"/>
                  <a:pt x="345408" y="1047750"/>
                </a:cubicBezTo>
                <a:cubicBezTo>
                  <a:pt x="342233" y="1069975"/>
                  <a:pt x="342334" y="1092921"/>
                  <a:pt x="335883" y="1114425"/>
                </a:cubicBezTo>
                <a:cubicBezTo>
                  <a:pt x="332594" y="1125390"/>
                  <a:pt x="321953" y="1132761"/>
                  <a:pt x="316833" y="1143000"/>
                </a:cubicBezTo>
                <a:cubicBezTo>
                  <a:pt x="312343" y="1151980"/>
                  <a:pt x="311263" y="1162347"/>
                  <a:pt x="307308" y="1171575"/>
                </a:cubicBezTo>
                <a:cubicBezTo>
                  <a:pt x="301715" y="1184626"/>
                  <a:pt x="293244" y="1196380"/>
                  <a:pt x="288258" y="1209675"/>
                </a:cubicBezTo>
                <a:cubicBezTo>
                  <a:pt x="266744" y="1267046"/>
                  <a:pt x="291807" y="1239119"/>
                  <a:pt x="269208" y="1314450"/>
                </a:cubicBezTo>
                <a:cubicBezTo>
                  <a:pt x="265919" y="1325415"/>
                  <a:pt x="255278" y="1332786"/>
                  <a:pt x="250158" y="1343025"/>
                </a:cubicBezTo>
                <a:cubicBezTo>
                  <a:pt x="245668" y="1352005"/>
                  <a:pt x="243808" y="1362075"/>
                  <a:pt x="240633" y="1371600"/>
                </a:cubicBezTo>
                <a:cubicBezTo>
                  <a:pt x="245297" y="1422903"/>
                  <a:pt x="232630" y="1468372"/>
                  <a:pt x="269208" y="1504950"/>
                </a:cubicBezTo>
                <a:cubicBezTo>
                  <a:pt x="277303" y="1513045"/>
                  <a:pt x="288258" y="1517650"/>
                  <a:pt x="297783" y="1524000"/>
                </a:cubicBezTo>
                <a:cubicBezTo>
                  <a:pt x="293022" y="1552566"/>
                  <a:pt x="285979" y="1613143"/>
                  <a:pt x="269208" y="1638300"/>
                </a:cubicBezTo>
                <a:lnTo>
                  <a:pt x="250158" y="1666875"/>
                </a:lnTo>
                <a:cubicBezTo>
                  <a:pt x="253816" y="1688825"/>
                  <a:pt x="257484" y="1729152"/>
                  <a:pt x="269208" y="1752600"/>
                </a:cubicBezTo>
                <a:cubicBezTo>
                  <a:pt x="274328" y="1762839"/>
                  <a:pt x="281908" y="1771650"/>
                  <a:pt x="288258" y="1781175"/>
                </a:cubicBezTo>
                <a:cubicBezTo>
                  <a:pt x="285083" y="1797050"/>
                  <a:pt x="290181" y="1817352"/>
                  <a:pt x="278733" y="1828800"/>
                </a:cubicBezTo>
                <a:cubicBezTo>
                  <a:pt x="267285" y="1840248"/>
                  <a:pt x="238348" y="1823845"/>
                  <a:pt x="231108" y="1838325"/>
                </a:cubicBezTo>
                <a:cubicBezTo>
                  <a:pt x="205761" y="1889019"/>
                  <a:pt x="246824" y="1906714"/>
                  <a:pt x="269208" y="1933575"/>
                </a:cubicBezTo>
                <a:cubicBezTo>
                  <a:pt x="276537" y="1942369"/>
                  <a:pt x="281908" y="1952625"/>
                  <a:pt x="288258" y="1962150"/>
                </a:cubicBezTo>
                <a:cubicBezTo>
                  <a:pt x="285083" y="1971675"/>
                  <a:pt x="286903" y="1984889"/>
                  <a:pt x="278733" y="1990725"/>
                </a:cubicBezTo>
                <a:cubicBezTo>
                  <a:pt x="262393" y="2002397"/>
                  <a:pt x="240633" y="2003425"/>
                  <a:pt x="221583" y="2009775"/>
                </a:cubicBezTo>
                <a:cubicBezTo>
                  <a:pt x="212058" y="2012950"/>
                  <a:pt x="201362" y="2013731"/>
                  <a:pt x="193008" y="2019300"/>
                </a:cubicBezTo>
                <a:cubicBezTo>
                  <a:pt x="156079" y="2043919"/>
                  <a:pt x="175293" y="2034730"/>
                  <a:pt x="135858" y="2047875"/>
                </a:cubicBezTo>
                <a:cubicBezTo>
                  <a:pt x="93253" y="2111782"/>
                  <a:pt x="143442" y="2049169"/>
                  <a:pt x="88233" y="2085975"/>
                </a:cubicBezTo>
                <a:cubicBezTo>
                  <a:pt x="56927" y="2106846"/>
                  <a:pt x="62572" y="2116769"/>
                  <a:pt x="40608" y="2143125"/>
                </a:cubicBezTo>
                <a:cubicBezTo>
                  <a:pt x="31984" y="2153473"/>
                  <a:pt x="21558" y="2162175"/>
                  <a:pt x="12033" y="2171700"/>
                </a:cubicBezTo>
                <a:cubicBezTo>
                  <a:pt x="-2497" y="2229821"/>
                  <a:pt x="-5458" y="2223427"/>
                  <a:pt x="12033" y="2305050"/>
                </a:cubicBezTo>
                <a:cubicBezTo>
                  <a:pt x="15008" y="2318934"/>
                  <a:pt x="25490" y="2330099"/>
                  <a:pt x="31083" y="2343150"/>
                </a:cubicBezTo>
                <a:cubicBezTo>
                  <a:pt x="35038" y="2352378"/>
                  <a:pt x="37433" y="2362200"/>
                  <a:pt x="40608" y="2371725"/>
                </a:cubicBezTo>
                <a:cubicBezTo>
                  <a:pt x="43783" y="2406650"/>
                  <a:pt x="45783" y="2441702"/>
                  <a:pt x="50133" y="2476500"/>
                </a:cubicBezTo>
                <a:cubicBezTo>
                  <a:pt x="53156" y="2500685"/>
                  <a:pt x="63065" y="2537753"/>
                  <a:pt x="69183" y="2562225"/>
                </a:cubicBezTo>
                <a:cubicBezTo>
                  <a:pt x="66008" y="2587625"/>
                  <a:pt x="62085" y="2612943"/>
                  <a:pt x="59658" y="2638425"/>
                </a:cubicBezTo>
                <a:cubicBezTo>
                  <a:pt x="49664" y="2743362"/>
                  <a:pt x="46232" y="2836365"/>
                  <a:pt x="40608" y="2943225"/>
                </a:cubicBezTo>
                <a:cubicBezTo>
                  <a:pt x="41846" y="2955608"/>
                  <a:pt x="48897" y="3057404"/>
                  <a:pt x="59658" y="3086100"/>
                </a:cubicBezTo>
                <a:cubicBezTo>
                  <a:pt x="63678" y="3096819"/>
                  <a:pt x="72358" y="3105150"/>
                  <a:pt x="78708" y="3114675"/>
                </a:cubicBezTo>
                <a:cubicBezTo>
                  <a:pt x="81883" y="3127375"/>
                  <a:pt x="83076" y="3140743"/>
                  <a:pt x="88233" y="3152775"/>
                </a:cubicBezTo>
                <a:cubicBezTo>
                  <a:pt x="101021" y="3182613"/>
                  <a:pt x="114040" y="3176709"/>
                  <a:pt x="116808" y="3209925"/>
                </a:cubicBezTo>
                <a:cubicBezTo>
                  <a:pt x="119181" y="3238401"/>
                  <a:pt x="116808" y="3267075"/>
                  <a:pt x="116808" y="329565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2629198" y="846886"/>
            <a:ext cx="4314825" cy="645160"/>
          </a:xfrm>
          <a:prstGeom prst="rect">
            <a:avLst/>
          </a:prstGeom>
          <a:noFill/>
        </p:spPr>
        <p:txBody>
          <a:bodyPr wrap="none" rtlCol="0">
            <a:spAutoFit/>
          </a:bodyPr>
          <a:lstStyle/>
          <a:p>
            <a:r>
              <a:rPr lang="zh-CN" altLang="en-US" sz="3600" b="1" dirty="0" smtClean="0"/>
              <a:t>引导案例：怒江之战</a:t>
            </a:r>
            <a:endParaRPr lang="zh-CN" altLang="en-US" sz="3600" b="1" dirty="0"/>
          </a:p>
        </p:txBody>
      </p:sp>
      <p:sp>
        <p:nvSpPr>
          <p:cNvPr id="8" name="TextBox 7"/>
          <p:cNvSpPr txBox="1"/>
          <p:nvPr/>
        </p:nvSpPr>
        <p:spPr>
          <a:xfrm>
            <a:off x="72822" y="6212582"/>
            <a:ext cx="3589655" cy="460375"/>
          </a:xfrm>
          <a:prstGeom prst="rect">
            <a:avLst/>
          </a:prstGeom>
          <a:noFill/>
        </p:spPr>
        <p:txBody>
          <a:bodyPr wrap="none" rtlCol="0">
            <a:spAutoFit/>
          </a:bodyPr>
          <a:lstStyle/>
          <a:p>
            <a:r>
              <a:rPr lang="zh-CN" altLang="en-US" sz="2400" b="1" dirty="0" smtClean="0"/>
              <a:t>视频：怒江</a:t>
            </a:r>
            <a:r>
              <a:rPr lang="en-US" altLang="zh-CN" sz="2400" b="1" dirty="0" smtClean="0"/>
              <a:t>0-10</a:t>
            </a:r>
            <a:r>
              <a:rPr lang="zh-CN" altLang="en-US" sz="2400" b="1" dirty="0" smtClean="0"/>
              <a:t>；</a:t>
            </a:r>
            <a:r>
              <a:rPr lang="en-US" altLang="zh-CN" sz="2400" b="1" dirty="0" smtClean="0"/>
              <a:t>35-</a:t>
            </a:r>
            <a:r>
              <a:rPr lang="zh-CN" altLang="en-US" sz="2400" b="1" dirty="0" smtClean="0"/>
              <a:t>结尾</a:t>
            </a:r>
            <a:endParaRPr lang="zh-CN" altLang="en-US" sz="2400" b="1" dirty="0" smtClean="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54252" y="825535"/>
            <a:ext cx="2244525" cy="829945"/>
          </a:xfrm>
          <a:prstGeom prst="rect">
            <a:avLst/>
          </a:prstGeom>
        </p:spPr>
        <p:txBody>
          <a:bodyPr wrap="square">
            <a:spAutoFit/>
          </a:bodyPr>
          <a:lstStyle/>
          <a:p>
            <a:pPr>
              <a:lnSpc>
                <a:spcPct val="150000"/>
              </a:lnSpc>
              <a:buSzTx/>
            </a:pPr>
            <a:r>
              <a:rPr lang="zh-CN" altLang="en-US" sz="3200" b="1" dirty="0"/>
              <a:t>工程的过程</a:t>
            </a:r>
            <a:endParaRPr lang="en-US" altLang="zh-CN" sz="3200" b="1" dirty="0"/>
          </a:p>
        </p:txBody>
      </p:sp>
      <p:pic>
        <p:nvPicPr>
          <p:cNvPr id="4097" name="Picture 1" descr="C:\Users\lxn\AppData\Roaming\Tencent\Users\565354\QQ\WinTemp\RichOle\(P}QM26P10HEKVCAD$FG0CQ.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7015" y="1655445"/>
            <a:ext cx="8459470" cy="4514215"/>
          </a:xfrm>
          <a:prstGeom prst="rect">
            <a:avLst/>
          </a:prstGeom>
          <a:noFill/>
          <a:extLst>
            <a:ext uri="{909E8E84-426E-40DD-AFC4-6F175D3DCCD1}">
              <a14:hiddenFill xmlns:a14="http://schemas.microsoft.com/office/drawing/2010/main">
                <a:solidFill>
                  <a:srgbClr val="FFFFFF"/>
                </a:solidFill>
              </a14:hiddenFill>
            </a:ext>
          </a:extLst>
        </p:spPr>
      </p:pic>
      <p:sp>
        <p:nvSpPr>
          <p:cNvPr id="2" name="圆角矩形 1"/>
          <p:cNvSpPr/>
          <p:nvPr/>
        </p:nvSpPr>
        <p:spPr>
          <a:xfrm>
            <a:off x="2555875" y="1757045"/>
            <a:ext cx="2879725" cy="1238885"/>
          </a:xfrm>
          <a:prstGeom prst="roundRect">
            <a:avLst/>
          </a:prstGeom>
          <a:noFill/>
          <a:ln>
            <a:solidFill>
              <a:srgbClr val="FF0000"/>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 name="文本框 3"/>
          <p:cNvSpPr txBox="1"/>
          <p:nvPr/>
        </p:nvSpPr>
        <p:spPr>
          <a:xfrm>
            <a:off x="6595745" y="6248400"/>
            <a:ext cx="2468880" cy="368300"/>
          </a:xfrm>
          <a:prstGeom prst="rect">
            <a:avLst/>
          </a:prstGeom>
          <a:noFill/>
        </p:spPr>
        <p:txBody>
          <a:bodyPr wrap="none" rtlCol="0">
            <a:spAutoFit/>
          </a:bodyPr>
          <a:lstStyle/>
          <a:p>
            <a:r>
              <a:rPr lang="zh-CN" altLang="en-US"/>
              <a:t>视频连接：港珠澳大桥</a:t>
            </a:r>
            <a:endParaRPr lang="zh-CN" altLang="en-US"/>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87045" y="989965"/>
            <a:ext cx="5422900" cy="829945"/>
          </a:xfrm>
          <a:prstGeom prst="rect">
            <a:avLst/>
          </a:prstGeom>
        </p:spPr>
        <p:txBody>
          <a:bodyPr wrap="square">
            <a:spAutoFit/>
          </a:bodyPr>
          <a:lstStyle/>
          <a:p>
            <a:pPr>
              <a:lnSpc>
                <a:spcPct val="150000"/>
              </a:lnSpc>
              <a:buSzTx/>
            </a:pPr>
            <a:r>
              <a:rPr lang="zh-CN" altLang="en-US" sz="3200" b="1" dirty="0"/>
              <a:t>工程</a:t>
            </a:r>
            <a:r>
              <a:rPr lang="en-US" altLang="zh-CN" sz="3200" b="1" dirty="0"/>
              <a:t>-------------&gt;</a:t>
            </a:r>
            <a:r>
              <a:rPr lang="zh-CN" altLang="en-US" sz="3200" b="1" dirty="0"/>
              <a:t>成功</a:t>
            </a:r>
            <a:endParaRPr lang="zh-CN" altLang="en-US" sz="3200" b="1" dirty="0"/>
          </a:p>
        </p:txBody>
      </p:sp>
      <p:sp>
        <p:nvSpPr>
          <p:cNvPr id="4" name="文本框 3"/>
          <p:cNvSpPr txBox="1"/>
          <p:nvPr/>
        </p:nvSpPr>
        <p:spPr>
          <a:xfrm>
            <a:off x="578485" y="2573655"/>
            <a:ext cx="8234680" cy="3046095"/>
          </a:xfrm>
          <a:prstGeom prst="rect">
            <a:avLst/>
          </a:prstGeom>
          <a:noFill/>
        </p:spPr>
        <p:txBody>
          <a:bodyPr wrap="square" rtlCol="0">
            <a:spAutoFit/>
          </a:bodyPr>
          <a:lstStyle/>
          <a:p>
            <a:pPr marL="457200" indent="-457200">
              <a:lnSpc>
                <a:spcPct val="150000"/>
              </a:lnSpc>
              <a:buFont typeface="Wingdings" panose="05000000000000000000" charset="0"/>
              <a:buChar char="ü"/>
            </a:pPr>
            <a:r>
              <a:rPr lang="zh-CN" altLang="en-US" sz="3200" b="1"/>
              <a:t>工程蕴含着有意识、有目的的设计；</a:t>
            </a:r>
            <a:endParaRPr lang="zh-CN" altLang="en-US" sz="3200" b="1"/>
          </a:p>
          <a:p>
            <a:pPr marL="457200" indent="-457200">
              <a:lnSpc>
                <a:spcPct val="150000"/>
              </a:lnSpc>
              <a:buFont typeface="Wingdings" panose="05000000000000000000" charset="0"/>
              <a:buChar char="ü"/>
            </a:pPr>
            <a:r>
              <a:rPr lang="zh-CN" altLang="en-US" sz="3200" b="1"/>
              <a:t>工程设计和实施过程中，人们的知识与技术总是不完备的；</a:t>
            </a:r>
            <a:endParaRPr lang="zh-CN" altLang="en-US" sz="3200" b="1"/>
          </a:p>
          <a:p>
            <a:pPr marL="457200" indent="-457200">
              <a:lnSpc>
                <a:spcPct val="150000"/>
              </a:lnSpc>
              <a:buFont typeface="Wingdings" panose="05000000000000000000" charset="0"/>
              <a:buChar char="ü"/>
            </a:pPr>
            <a:r>
              <a:rPr lang="zh-CN" altLang="en-US" sz="3200" b="1"/>
              <a:t>工程的结果往往会超出预期。</a:t>
            </a:r>
            <a:endParaRPr lang="zh-CN" altLang="en-US" sz="3200" b="1"/>
          </a:p>
        </p:txBody>
      </p:sp>
      <p:sp>
        <p:nvSpPr>
          <p:cNvPr id="5" name="文本框 4"/>
          <p:cNvSpPr txBox="1"/>
          <p:nvPr/>
        </p:nvSpPr>
        <p:spPr>
          <a:xfrm>
            <a:off x="2205355" y="1963420"/>
            <a:ext cx="5082540" cy="583565"/>
          </a:xfrm>
          <a:prstGeom prst="rect">
            <a:avLst/>
          </a:prstGeom>
          <a:noFill/>
        </p:spPr>
        <p:txBody>
          <a:bodyPr wrap="none" rtlCol="0">
            <a:spAutoFit/>
          </a:bodyPr>
          <a:lstStyle/>
          <a:p>
            <a:r>
              <a:rPr lang="zh-CN" altLang="en-US" sz="3200" b="1">
                <a:solidFill>
                  <a:srgbClr val="FF0000"/>
                </a:solidFill>
              </a:rPr>
              <a:t>工程具有不确定性和探索性</a:t>
            </a:r>
            <a:endParaRPr lang="zh-CN" altLang="en-US" sz="3200" b="1">
              <a:solidFill>
                <a:srgbClr val="FF0000"/>
              </a:solidFill>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p:cNvSpPr txBox="1"/>
          <p:nvPr/>
        </p:nvSpPr>
        <p:spPr>
          <a:xfrm>
            <a:off x="2381751" y="908720"/>
            <a:ext cx="4134465" cy="523220"/>
          </a:xfrm>
          <a:prstGeom prst="rect">
            <a:avLst/>
          </a:prstGeom>
          <a:noFill/>
        </p:spPr>
        <p:txBody>
          <a:bodyPr wrap="none" rtlCol="0">
            <a:spAutoFit/>
          </a:bodyPr>
          <a:lstStyle/>
          <a:p>
            <a:r>
              <a:rPr lang="zh-CN" altLang="en-US" sz="2800" b="1" dirty="0" smtClean="0"/>
              <a:t>理解工程活动的六个维度</a:t>
            </a:r>
            <a:endParaRPr lang="zh-CN" altLang="en-US" sz="2800" b="1" dirty="0"/>
          </a:p>
        </p:txBody>
      </p:sp>
      <p:pic>
        <p:nvPicPr>
          <p:cNvPr id="5121" name="Picture 1" descr="C:\Users\lxn\AppData\Roaming\Tencent\Users\565354\QQ\WinTemp\RichOle\[J38$XE4MV_@~41W36D5LQ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1018" y="1556792"/>
            <a:ext cx="7895929" cy="41764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1" descr="C:\Users\lxn\AppData\Roaming\Tencent\Users\565354\QQ\WinTemp\RichOle\]N@K_5[XPX4R}%`RVC388_Q.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57682" y="1096298"/>
            <a:ext cx="7573661" cy="49301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 descr="C:\Users\lxn\AppData\Roaming\Tencent\Users\565354\QQ\WinTemp\RichOle\(}IUEPQHVG7JLTK5T$VN`5L.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14975" y="1196750"/>
            <a:ext cx="7971769" cy="49685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descr="C:\Users\lxn\AppData\Roaming\Tencent\Users\565354\QQ\WinTemp\RichOle\J54916P~C`_{55Z63`[2[RH.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3528" y="1052736"/>
            <a:ext cx="8310429" cy="49685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Picture 1" descr="C:\Users\lxn\AppData\Roaming\Tencent\Users\565354\QQ\WinTemp\RichOle\K7EH%$71%ZW32P(B_~DLK}U.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1520" y="980728"/>
            <a:ext cx="8853194" cy="52565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 descr="C:\Users\lxn\AppData\Roaming\Tencent\Users\565354\QQ\WinTemp\RichOle\QHO@OO5@(63JT_@93UK54[P.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7544" y="1124744"/>
            <a:ext cx="8448828" cy="49685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1" descr="C:\Users\lxn\AppData\Roaming\Tencent\Users\565354\QQ\WinTemp\RichOle\O{R$GHS_6C%$TGJX$ZWTS`T.png"/>
          <p:cNvPicPr>
            <a:picLocks noChangeAspect="1" noChangeArrowheads="1"/>
          </p:cNvPicPr>
          <p:nvPr/>
        </p:nvPicPr>
        <p:blipFill rotWithShape="1">
          <a:blip r:embed="rId1">
            <a:extLst>
              <a:ext uri="{28A0092B-C50C-407E-A947-70E740481C1C}">
                <a14:useLocalDpi xmlns:a14="http://schemas.microsoft.com/office/drawing/2010/main" val="0"/>
              </a:ext>
            </a:extLst>
          </a:blip>
          <a:srcRect t="1728" b="1683"/>
          <a:stretch>
            <a:fillRect/>
          </a:stretch>
        </p:blipFill>
        <p:spPr bwMode="auto">
          <a:xfrm>
            <a:off x="179512" y="970368"/>
            <a:ext cx="8463198" cy="51805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descr="C:\Users\lxn\AppData\Roaming\Tencent\Users\565354\QQ\WinTemp\RichOle\RITCU}P{]%VYUV3M3YA}_{9.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3492" y="1124744"/>
            <a:ext cx="8506899" cy="48965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1052736"/>
            <a:ext cx="8229600" cy="4968552"/>
          </a:xfrm>
        </p:spPr>
        <p:txBody>
          <a:bodyPr>
            <a:normAutofit/>
          </a:bodyPr>
          <a:lstStyle/>
          <a:p>
            <a:pPr>
              <a:lnSpc>
                <a:spcPct val="150000"/>
              </a:lnSpc>
              <a:buFont typeface="Wingdings" panose="05000000000000000000" charset="0"/>
              <a:buChar char="l"/>
            </a:pPr>
            <a:r>
              <a:rPr lang="zh-CN" altLang="en-US" sz="2400" b="1" dirty="0" smtClean="0">
                <a:solidFill>
                  <a:srgbClr val="FF0000"/>
                </a:solidFill>
              </a:rPr>
              <a:t>怒江富</a:t>
            </a:r>
            <a:r>
              <a:rPr lang="zh-CN" altLang="en-US" sz="2400" dirty="0" smtClean="0">
                <a:solidFill>
                  <a:srgbClr val="FF0000"/>
                </a:solidFill>
              </a:rPr>
              <a:t>：</a:t>
            </a:r>
            <a:r>
              <a:rPr lang="zh-CN" altLang="en-US" sz="2400" dirty="0" smtClean="0"/>
              <a:t>“十里不同天，万物在一山”。</a:t>
            </a:r>
            <a:r>
              <a:rPr lang="zh-CN" altLang="en-US" sz="2400" b="1" dirty="0" smtClean="0">
                <a:solidFill>
                  <a:srgbClr val="FF0000"/>
                </a:solidFill>
              </a:rPr>
              <a:t>水力资源相当于两个三峡</a:t>
            </a:r>
            <a:r>
              <a:rPr lang="zh-CN" altLang="en-US" sz="2400" dirty="0" smtClean="0"/>
              <a:t>。中下游干流河段落差集中，水量大，是我国尚待开发的水电能源基地之一。</a:t>
            </a:r>
            <a:endParaRPr lang="en-US" altLang="zh-CN" sz="2400" dirty="0" smtClean="0"/>
          </a:p>
          <a:p>
            <a:pPr>
              <a:lnSpc>
                <a:spcPct val="150000"/>
              </a:lnSpc>
            </a:pPr>
            <a:endParaRPr lang="en-US" altLang="zh-CN" sz="2400" dirty="0" smtClean="0"/>
          </a:p>
          <a:p>
            <a:pPr>
              <a:lnSpc>
                <a:spcPct val="150000"/>
              </a:lnSpc>
              <a:buFont typeface="Wingdings" panose="05000000000000000000" charset="0"/>
              <a:buChar char="l"/>
            </a:pPr>
            <a:r>
              <a:rPr lang="zh-CN" altLang="en-US" sz="2400" b="1" dirty="0" smtClean="0">
                <a:solidFill>
                  <a:srgbClr val="FF0000"/>
                </a:solidFill>
              </a:rPr>
              <a:t>怒江穷</a:t>
            </a:r>
            <a:r>
              <a:rPr lang="zh-CN" altLang="en-US" sz="2400" dirty="0" smtClean="0">
                <a:solidFill>
                  <a:srgbClr val="FF0000"/>
                </a:solidFill>
              </a:rPr>
              <a:t>：</a:t>
            </a:r>
            <a:r>
              <a:rPr lang="zh-CN" altLang="en-US" sz="2400" dirty="0" smtClean="0"/>
              <a:t>看天一条缝、看地一条沟、出门过溜索、种地像攀岩，被戏称为“边疆中的边疆、民族中的民族、山区中的山区、贫困中的贫困”。</a:t>
            </a:r>
            <a:endParaRPr lang="en-US" altLang="zh-CN" sz="2400" dirty="0" smtClean="0"/>
          </a:p>
          <a:p>
            <a:pPr marL="0" indent="0" algn="ctr">
              <a:lnSpc>
                <a:spcPct val="150000"/>
              </a:lnSpc>
              <a:buNone/>
            </a:pPr>
            <a:r>
              <a:rPr lang="zh-CN" altLang="en-US" sz="2400" b="1" dirty="0">
                <a:solidFill>
                  <a:srgbClr val="FF0000"/>
                </a:solidFill>
              </a:rPr>
              <a:t>端</a:t>
            </a:r>
            <a:r>
              <a:rPr lang="zh-CN" altLang="en-US" sz="2400" b="1" dirty="0" smtClean="0">
                <a:solidFill>
                  <a:srgbClr val="FF0000"/>
                </a:solidFill>
              </a:rPr>
              <a:t>着金饭碗讨饭吃</a:t>
            </a:r>
            <a:r>
              <a:rPr lang="zh-CN" altLang="en-US" sz="2400" dirty="0" smtClean="0"/>
              <a:t>。</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914400" y="635000"/>
            <a:ext cx="7315200" cy="2143125"/>
          </a:xfrm>
          <a:prstGeom prst="rect">
            <a:avLst/>
          </a:prstGeom>
          <a:noFill/>
        </p:spPr>
        <p:txBody>
          <a:bodyPr wrap="square" rtlCol="0" anchor="ctr" anchorCtr="0">
            <a:noAutofit/>
          </a:bodyPr>
          <a:lstStyle/>
          <a:p>
            <a:pPr lvl="0" algn="l">
              <a:buNone/>
            </a:pPr>
            <a:r>
              <a:rPr lang="zh-CN" altLang="en-US" sz="2800">
                <a:solidFill>
                  <a:srgbClr val="000000"/>
                </a:solidFill>
                <a:latin typeface="微软雅黑" panose="020B0503020204020204" charset="-122"/>
                <a:ea typeface="微软雅黑" panose="020B0503020204020204" charset="-122"/>
              </a:rPr>
              <a:t>关于工程，以下描述正确的是</a:t>
            </a:r>
            <a:endParaRPr lang="zh-CN" altLang="en-US" sz="2800">
              <a:solidFill>
                <a:srgbClr val="000000"/>
              </a:solidFill>
              <a:latin typeface="微软雅黑" panose="020B0503020204020204" charset="-122"/>
              <a:ea typeface="微软雅黑" panose="020B0503020204020204" charset="-122"/>
            </a:endParaRPr>
          </a:p>
        </p:txBody>
      </p:sp>
      <p:sp>
        <p:nvSpPr>
          <p:cNvPr id="4" name="文本框 3"/>
          <p:cNvSpPr txBox="1"/>
          <p:nvPr>
            <p:custDataLst>
              <p:tags r:id="rId2"/>
            </p:custDataLst>
          </p:nvPr>
        </p:nvSpPr>
        <p:spPr>
          <a:xfrm>
            <a:off x="1821815" y="2279650"/>
            <a:ext cx="6400800" cy="793115"/>
          </a:xfrm>
          <a:prstGeom prst="rect">
            <a:avLst/>
          </a:prstGeom>
          <a:noFill/>
        </p:spPr>
        <p:txBody>
          <a:bodyPr wrap="square" rtlCol="0" anchor="ctr" anchorCtr="0">
            <a:noAutofit/>
          </a:bodyPr>
          <a:lstStyle/>
          <a:p>
            <a:pPr lvl="0" algn="l">
              <a:buNone/>
            </a:pPr>
            <a:r>
              <a:rPr lang="zh-CN" altLang="en-US" sz="2600">
                <a:solidFill>
                  <a:srgbClr val="000000"/>
                </a:solidFill>
                <a:latin typeface="微软雅黑" panose="020B0503020204020204" charset="-122"/>
                <a:ea typeface="微软雅黑" panose="020B0503020204020204" charset="-122"/>
              </a:rPr>
              <a:t>工程是对自然的利用，也是对自然的驾驭</a:t>
            </a:r>
            <a:endParaRPr lang="zh-CN" altLang="en-US" sz="2600">
              <a:solidFill>
                <a:srgbClr val="000000"/>
              </a:solidFill>
              <a:latin typeface="微软雅黑" panose="020B0503020204020204" charset="-122"/>
              <a:ea typeface="微软雅黑" panose="020B0503020204020204" charset="-122"/>
            </a:endParaRPr>
          </a:p>
        </p:txBody>
      </p:sp>
      <p:sp>
        <p:nvSpPr>
          <p:cNvPr id="5" name="文本框 4"/>
          <p:cNvSpPr txBox="1"/>
          <p:nvPr>
            <p:custDataLst>
              <p:tags r:id="rId3"/>
            </p:custDataLst>
          </p:nvPr>
        </p:nvSpPr>
        <p:spPr>
          <a:xfrm>
            <a:off x="1828800" y="3212465"/>
            <a:ext cx="6904355" cy="642620"/>
          </a:xfrm>
          <a:prstGeom prst="rect">
            <a:avLst/>
          </a:prstGeom>
          <a:noFill/>
        </p:spPr>
        <p:txBody>
          <a:bodyPr wrap="square" rtlCol="0" anchor="ctr" anchorCtr="0">
            <a:noAutofit/>
          </a:bodyPr>
          <a:lstStyle/>
          <a:p>
            <a:pPr lvl="0" algn="l">
              <a:buNone/>
            </a:pPr>
            <a:r>
              <a:rPr lang="zh-CN" altLang="en-US" sz="2600">
                <a:solidFill>
                  <a:srgbClr val="000000"/>
                </a:solidFill>
                <a:latin typeface="微软雅黑" panose="020B0503020204020204" charset="-122"/>
                <a:ea typeface="微软雅黑" panose="020B0503020204020204" charset="-122"/>
                <a:sym typeface="+mn-ea"/>
              </a:rPr>
              <a:t>工程的目的是为人类服务，为人类带来福祉</a:t>
            </a:r>
            <a:endParaRPr lang="zh-CN" altLang="en-US" sz="2600">
              <a:solidFill>
                <a:srgbClr val="000000"/>
              </a:solidFill>
              <a:latin typeface="微软雅黑" panose="020B0503020204020204" charset="-122"/>
              <a:ea typeface="微软雅黑" panose="020B0503020204020204" charset="-122"/>
            </a:endParaRPr>
          </a:p>
        </p:txBody>
      </p:sp>
      <p:sp>
        <p:nvSpPr>
          <p:cNvPr id="6" name="文本框 5"/>
          <p:cNvSpPr txBox="1"/>
          <p:nvPr>
            <p:custDataLst>
              <p:tags r:id="rId4"/>
            </p:custDataLst>
          </p:nvPr>
        </p:nvSpPr>
        <p:spPr>
          <a:xfrm>
            <a:off x="1828800" y="4069715"/>
            <a:ext cx="6400800" cy="642620"/>
          </a:xfrm>
          <a:prstGeom prst="rect">
            <a:avLst/>
          </a:prstGeom>
          <a:noFill/>
        </p:spPr>
        <p:txBody>
          <a:bodyPr wrap="square" rtlCol="0" anchor="ctr" anchorCtr="0">
            <a:noAutofit/>
          </a:bodyPr>
          <a:lstStyle/>
          <a:p>
            <a:pPr lvl="0" algn="l">
              <a:buNone/>
            </a:pPr>
            <a:r>
              <a:rPr lang="zh-CN" altLang="en-US" sz="2600">
                <a:solidFill>
                  <a:srgbClr val="000000"/>
                </a:solidFill>
                <a:latin typeface="微软雅黑" panose="020B0503020204020204" charset="-122"/>
                <a:ea typeface="微软雅黑" panose="020B0503020204020204" charset="-122"/>
                <a:sym typeface="+mn-ea"/>
              </a:rPr>
              <a:t>工程是对现有技术的集成，没有创造性</a:t>
            </a:r>
            <a:endParaRPr lang="zh-CN" altLang="en-US" sz="2600">
              <a:solidFill>
                <a:srgbClr val="000000"/>
              </a:solidFill>
              <a:latin typeface="微软雅黑" panose="020B0503020204020204" charset="-122"/>
              <a:ea typeface="微软雅黑" panose="020B0503020204020204" charset="-122"/>
            </a:endParaRPr>
          </a:p>
        </p:txBody>
      </p:sp>
      <p:sp>
        <p:nvSpPr>
          <p:cNvPr id="7" name="文本框 6"/>
          <p:cNvSpPr txBox="1"/>
          <p:nvPr>
            <p:custDataLst>
              <p:tags r:id="rId5"/>
            </p:custDataLst>
          </p:nvPr>
        </p:nvSpPr>
        <p:spPr>
          <a:xfrm>
            <a:off x="1828800" y="4926965"/>
            <a:ext cx="6400800" cy="642620"/>
          </a:xfrm>
          <a:prstGeom prst="rect">
            <a:avLst/>
          </a:prstGeom>
          <a:noFill/>
        </p:spPr>
        <p:txBody>
          <a:bodyPr wrap="square" rtlCol="0" anchor="ctr" anchorCtr="0">
            <a:noAutofit/>
          </a:bodyPr>
          <a:lstStyle/>
          <a:p>
            <a:pPr lvl="0" algn="l">
              <a:buNone/>
            </a:pPr>
            <a:r>
              <a:rPr lang="zh-CN" altLang="en-US" sz="2600">
                <a:solidFill>
                  <a:srgbClr val="000000"/>
                </a:solidFill>
                <a:latin typeface="微软雅黑" panose="020B0503020204020204" charset="-122"/>
                <a:ea typeface="微软雅黑" panose="020B0503020204020204" charset="-122"/>
                <a:sym typeface="+mn-ea"/>
              </a:rPr>
              <a:t>如果工程做得好，其成果可以永世使用</a:t>
            </a:r>
            <a:endParaRPr lang="zh-CN" altLang="en-US" sz="2600">
              <a:solidFill>
                <a:srgbClr val="000000"/>
              </a:solidFill>
              <a:latin typeface="微软雅黑" panose="020B0503020204020204" charset="-122"/>
              <a:ea typeface="微软雅黑" panose="020B0503020204020204" charset="-122"/>
            </a:endParaRPr>
          </a:p>
        </p:txBody>
      </p:sp>
      <p:sp>
        <p:nvSpPr>
          <p:cNvPr id="8" name="矩形 7"/>
          <p:cNvSpPr>
            <a:spLocks noChangeAspect="1"/>
          </p:cNvSpPr>
          <p:nvPr>
            <p:custDataLst>
              <p:tags r:id="rId6"/>
            </p:custDataLst>
          </p:nvPr>
        </p:nvSpPr>
        <p:spPr>
          <a:xfrm>
            <a:off x="1114425" y="2419350"/>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endParaRPr>
          </a:p>
        </p:txBody>
      </p:sp>
      <p:sp>
        <p:nvSpPr>
          <p:cNvPr id="9" name="矩形 8"/>
          <p:cNvSpPr>
            <a:spLocks noChangeAspect="1"/>
          </p:cNvSpPr>
          <p:nvPr>
            <p:custDataLst>
              <p:tags r:id="rId7"/>
            </p:custDataLst>
          </p:nvPr>
        </p:nvSpPr>
        <p:spPr>
          <a:xfrm>
            <a:off x="1114425" y="3276600"/>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endParaRPr>
          </a:p>
        </p:txBody>
      </p:sp>
      <p:sp>
        <p:nvSpPr>
          <p:cNvPr id="10" name="矩形 9"/>
          <p:cNvSpPr>
            <a:spLocks noChangeAspect="1"/>
          </p:cNvSpPr>
          <p:nvPr>
            <p:custDataLst>
              <p:tags r:id="rId8"/>
            </p:custDataLst>
          </p:nvPr>
        </p:nvSpPr>
        <p:spPr>
          <a:xfrm>
            <a:off x="1114425" y="4133850"/>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rPr>
              <a:t>C</a:t>
            </a:r>
            <a:endParaRPr lang="zh-CN" altLang="en-US" sz="1600">
              <a:solidFill>
                <a:srgbClr val="FFFFFF"/>
              </a:solidFill>
              <a:latin typeface="微软雅黑" panose="020B0503020204020204" charset="-122"/>
              <a:ea typeface="微软雅黑" panose="020B0503020204020204" charset="-122"/>
            </a:endParaRPr>
          </a:p>
        </p:txBody>
      </p:sp>
      <p:sp>
        <p:nvSpPr>
          <p:cNvPr id="11" name="矩形 10"/>
          <p:cNvSpPr>
            <a:spLocks noChangeAspect="1"/>
          </p:cNvSpPr>
          <p:nvPr>
            <p:custDataLst>
              <p:tags r:id="rId9"/>
            </p:custDataLst>
          </p:nvPr>
        </p:nvSpPr>
        <p:spPr>
          <a:xfrm>
            <a:off x="1114425" y="4991100"/>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rPr>
              <a:t>D</a:t>
            </a:r>
            <a:endParaRPr lang="zh-CN" altLang="en-US" sz="1600">
              <a:solidFill>
                <a:srgbClr val="FFFFFF"/>
              </a:solidFill>
              <a:latin typeface="微软雅黑" panose="020B0503020204020204" charset="-122"/>
              <a:ea typeface="微软雅黑" panose="020B0503020204020204" charset="-122"/>
            </a:endParaRPr>
          </a:p>
        </p:txBody>
      </p:sp>
      <p:sp>
        <p:nvSpPr>
          <p:cNvPr id="12" name="圆角矩形 11"/>
          <p:cNvSpPr/>
          <p:nvPr>
            <p:custDataLst>
              <p:tags r:id="rId10"/>
            </p:custDataLst>
          </p:nvPr>
        </p:nvSpPr>
        <p:spPr>
          <a:xfrm>
            <a:off x="61722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rPr>
              <a:t>提交</a:t>
            </a:r>
            <a:endParaRPr lang="zh-CN" altLang="en-US" sz="1600">
              <a:solidFill>
                <a:srgbClr val="FFFFFF"/>
              </a:solidFill>
              <a:latin typeface="微软雅黑" panose="020B0503020204020204" charset="-122"/>
              <a:ea typeface="微软雅黑" panose="020B0503020204020204" charset="-122"/>
            </a:endParaRPr>
          </a:p>
        </p:txBody>
      </p:sp>
      <p:grpSp>
        <p:nvGrpSpPr>
          <p:cNvPr id="17" name="组合 16"/>
          <p:cNvGrpSpPr/>
          <p:nvPr>
            <p:custDataLst>
              <p:tags r:id="rId11"/>
            </p:custDataLst>
          </p:nvPr>
        </p:nvGrpSpPr>
        <p:grpSpPr>
          <a:xfrm>
            <a:off x="0" y="0"/>
            <a:ext cx="9144000" cy="635000"/>
            <a:chOff x="0" y="0"/>
            <a:chExt cx="14400" cy="1000"/>
          </a:xfrm>
        </p:grpSpPr>
        <p:sp>
          <p:nvSpPr>
            <p:cNvPr id="13" name="TitleBackground"/>
            <p:cNvSpPr/>
            <p:nvPr>
              <p:custDataLst>
                <p:tags r:id="rId12"/>
              </p:custDataLst>
            </p:nvPr>
          </p:nvSpPr>
          <p:spPr>
            <a:xfrm>
              <a:off x="0" y="0"/>
              <a:ext cx="14400" cy="1000"/>
            </a:xfrm>
            <a:prstGeom prst="rect">
              <a:avLst/>
            </a:prstGeom>
            <a:solidFill>
              <a:srgbClr val="F6F7F8"/>
            </a:solidFill>
            <a:ln w="25400" cap="flat" cmpd="sng" algn="ctr">
              <a:noFill/>
              <a:prstDash val="solid"/>
            </a:ln>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ColorBlock"/>
            <p:cNvSpPr/>
            <p:nvPr>
              <p:custDataLst>
                <p:tags r:id="rId13"/>
              </p:custDataLst>
            </p:nvPr>
          </p:nvSpPr>
          <p:spPr>
            <a:xfrm>
              <a:off x="0" y="0"/>
              <a:ext cx="300" cy="1000"/>
            </a:xfrm>
            <a:prstGeom prst="rect">
              <a:avLst/>
            </a:prstGeom>
            <a:solidFill>
              <a:srgbClr val="639EF4"/>
            </a:solidFill>
            <a:ln w="25400" cap="flat" cmpd="sng" algn="ctr">
              <a:noFill/>
              <a:prstDash val="solid"/>
            </a:ln>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ypeText"/>
            <p:cNvSpPr txBox="1"/>
            <p:nvPr>
              <p:custDataLst>
                <p:tags r:id="rId14"/>
              </p:custDataLst>
            </p:nvPr>
          </p:nvSpPr>
          <p:spPr>
            <a:xfrm>
              <a:off x="400" y="0"/>
              <a:ext cx="3000" cy="1000"/>
            </a:xfrm>
            <a:prstGeom prst="rect">
              <a:avLst/>
            </a:prstGeom>
            <a:noFill/>
          </p:spPr>
          <p:txBody>
            <a:bodyPr wrap="none" rtlCol="0" anchor="ctr" anchorCtr="0">
              <a:noAutofit/>
            </a:bodyPr>
            <a:lstStyle/>
            <a:p>
              <a:pPr lvl="0" algn="l">
                <a:buNone/>
              </a:pPr>
              <a:r>
                <a:rPr lang="zh-CN" altLang="en-US" sz="2600">
                  <a:solidFill>
                    <a:srgbClr val="000000"/>
                  </a:solidFill>
                  <a:latin typeface="微软雅黑" panose="020B0503020204020204" charset="-122"/>
                  <a:ea typeface="微软雅黑" panose="020B0503020204020204" charset="-122"/>
                </a:rPr>
                <a:t>多选题</a:t>
              </a:r>
              <a:endParaRPr lang="zh-CN" altLang="en-US" sz="2600">
                <a:solidFill>
                  <a:srgbClr val="000000"/>
                </a:solidFill>
                <a:latin typeface="微软雅黑" panose="020B0503020204020204" charset="-122"/>
                <a:ea typeface="微软雅黑" panose="020B0503020204020204" charset="-122"/>
              </a:endParaRPr>
            </a:p>
          </p:txBody>
        </p:sp>
        <p:sp>
          <p:nvSpPr>
            <p:cNvPr id="16" name="TipText"/>
            <p:cNvSpPr txBox="1"/>
            <p:nvPr>
              <p:custDataLst>
                <p:tags r:id="rId15"/>
              </p:custDataLst>
            </p:nvPr>
          </p:nvSpPr>
          <p:spPr>
            <a:xfrm>
              <a:off x="2248" y="172"/>
              <a:ext cx="3600" cy="800"/>
            </a:xfrm>
            <a:prstGeom prst="rect">
              <a:avLst/>
            </a:prstGeom>
            <a:noFill/>
          </p:spPr>
          <p:txBody>
            <a:bodyPr wrap="none" rtlCol="0" anchor="ctr" anchorCtr="0">
              <a:noAutofit/>
            </a:bodyPr>
            <a:lstStyle/>
            <a:p>
              <a:pPr lvl="0" algn="l">
                <a:buNone/>
              </a:pPr>
              <a:r>
                <a:rPr lang="zh-CN" altLang="en-US" sz="2000">
                  <a:solidFill>
                    <a:srgbClr val="808080"/>
                  </a:solidFill>
                  <a:latin typeface="微软雅黑" panose="020B0503020204020204" charset="-122"/>
                  <a:ea typeface="微软雅黑" panose="020B0503020204020204" charset="-122"/>
                  <a:cs typeface="微软雅黑" panose="020B0503020204020204" charset="-122"/>
                </a:rPr>
                <a:t>5分</a:t>
              </a:r>
              <a:endParaRPr lang="zh-CN" altLang="en-US" sz="2000">
                <a:solidFill>
                  <a:srgbClr val="808080"/>
                </a:solidFill>
                <a:latin typeface="微软雅黑" panose="020B0503020204020204" charset="-122"/>
                <a:ea typeface="微软雅黑" panose="020B0503020204020204" charset="-122"/>
                <a:cs typeface="微软雅黑" panose="020B0503020204020204" charset="-122"/>
              </a:endParaRPr>
            </a:p>
          </p:txBody>
        </p:sp>
      </p:grpSp>
      <p:pic>
        <p:nvPicPr>
          <p:cNvPr id="2" name="图片 1" descr="tmp99C8"/>
          <p:cNvPicPr>
            <a:picLocks noChangeAspect="1"/>
          </p:cNvPicPr>
          <p:nvPr>
            <p:custDataLst>
              <p:tags r:id="rId16"/>
            </p:custDataLst>
          </p:nvPr>
        </p:nvPicPr>
        <p:blipFill>
          <a:blip r:embed="rId17"/>
          <a:stretch>
            <a:fillRect/>
          </a:stretch>
        </p:blipFill>
        <p:spPr>
          <a:xfrm>
            <a:off x="7594600" y="63500"/>
            <a:ext cx="1422400" cy="508000"/>
          </a:xfrm>
          <a:prstGeom prst="rect">
            <a:avLst/>
          </a:prstGeom>
        </p:spPr>
      </p:pic>
    </p:spTree>
    <p:custDataLst>
      <p:tags r:id="rId1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descr="C:\Users\lxn\AppData\Roaming\Tencent\Users\565354\QQ\WinTemp\RichOle\M99}W]E0GUTIJF4I)B7P~)X.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3680" y="1546225"/>
            <a:ext cx="8676640" cy="515429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707904" y="1109177"/>
            <a:ext cx="4397358" cy="584775"/>
          </a:xfrm>
          <a:prstGeom prst="rect">
            <a:avLst/>
          </a:prstGeom>
          <a:noFill/>
        </p:spPr>
        <p:txBody>
          <a:bodyPr wrap="none" rtlCol="0">
            <a:spAutoFit/>
          </a:bodyPr>
          <a:lstStyle/>
          <a:p>
            <a:r>
              <a:rPr lang="zh-CN" altLang="en-US" sz="3200" b="1" dirty="0" smtClean="0"/>
              <a:t>东汉 许</a:t>
            </a:r>
            <a:r>
              <a:rPr lang="zh-CN" altLang="en-US" sz="3200" b="1" dirty="0"/>
              <a:t>慎</a:t>
            </a:r>
            <a:r>
              <a:rPr lang="en-US" altLang="zh-CN" sz="3200" b="1" dirty="0"/>
              <a:t>《</a:t>
            </a:r>
            <a:r>
              <a:rPr lang="zh-CN" altLang="en-US" sz="3200" b="1" dirty="0"/>
              <a:t>说文解字</a:t>
            </a:r>
            <a:r>
              <a:rPr lang="en-US" altLang="zh-CN" sz="3200" b="1" dirty="0"/>
              <a:t>》</a:t>
            </a:r>
            <a:endParaRPr lang="zh-CN" altLang="en-US" sz="3200" b="1" dirty="0"/>
          </a:p>
        </p:txBody>
      </p:sp>
      <p:sp>
        <p:nvSpPr>
          <p:cNvPr id="2" name="标题 1"/>
          <p:cNvSpPr>
            <a:spLocks noGrp="1"/>
          </p:cNvSpPr>
          <p:nvPr>
            <p:ph type="title"/>
          </p:nvPr>
        </p:nvSpPr>
        <p:spPr>
          <a:xfrm>
            <a:off x="269553" y="973872"/>
            <a:ext cx="2808312" cy="720080"/>
          </a:xfr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l"/>
            <a:r>
              <a:rPr lang="en-US" altLang="zh-CN" sz="3200" b="1" dirty="0" smtClean="0"/>
              <a:t>1.2 </a:t>
            </a:r>
            <a:r>
              <a:rPr lang="zh-CN" altLang="en-US" sz="3200" b="1" dirty="0" smtClean="0"/>
              <a:t>理解</a:t>
            </a:r>
            <a:r>
              <a:rPr lang="zh-CN" altLang="en-US" sz="3200" b="1" dirty="0"/>
              <a:t>伦理</a:t>
            </a:r>
            <a:endParaRPr lang="zh-CN" altLang="en-US" sz="3200" b="1"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descr="C:\Users\lxn\AppData\Roaming\Tencent\Users\565354\QQ\WinTemp\RichOle\D4ZZ$X_NF@ET(V4K}S7XLWF.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5536" y="908720"/>
            <a:ext cx="7992888" cy="52132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7985" y="1053465"/>
            <a:ext cx="8020685" cy="3969385"/>
          </a:xfrm>
          <a:prstGeom prst="rect">
            <a:avLst/>
          </a:prstGeom>
        </p:spPr>
        <p:txBody>
          <a:bodyPr wrap="square">
            <a:spAutoFit/>
          </a:bodyPr>
          <a:lstStyle/>
          <a:p>
            <a:pPr marL="342900" indent="-342900" defTabSz="913765">
              <a:lnSpc>
                <a:spcPct val="150000"/>
              </a:lnSpc>
              <a:buFont typeface="Wingdings" panose="05000000000000000000" charset="0"/>
              <a:buChar char="l"/>
            </a:pPr>
            <a:r>
              <a:rPr lang="zh-CN" sz="2800" b="1" dirty="0">
                <a:solidFill>
                  <a:schemeClr val="tx1"/>
                </a:solidFill>
                <a:latin typeface="+mn-ea"/>
              </a:rPr>
              <a:t>伦理：</a:t>
            </a:r>
            <a:r>
              <a:rPr sz="2800" b="1" dirty="0">
                <a:solidFill>
                  <a:schemeClr val="tx1"/>
                </a:solidFill>
                <a:latin typeface="+mn-ea"/>
              </a:rPr>
              <a:t>人伦道德之理，指人与人相处的各种道德准则</a:t>
            </a:r>
            <a:r>
              <a:rPr lang="zh-CN" sz="2800" b="1" dirty="0">
                <a:solidFill>
                  <a:schemeClr val="tx1"/>
                </a:solidFill>
                <a:latin typeface="+mn-ea"/>
              </a:rPr>
              <a:t>。</a:t>
            </a:r>
            <a:endParaRPr lang="zh-CN" sz="2800" b="1" dirty="0">
              <a:solidFill>
                <a:schemeClr val="tx1"/>
              </a:solidFill>
              <a:latin typeface="+mn-ea"/>
            </a:endParaRPr>
          </a:p>
          <a:p>
            <a:pPr marL="342900" indent="-342900" defTabSz="913765">
              <a:lnSpc>
                <a:spcPct val="150000"/>
              </a:lnSpc>
              <a:buFont typeface="Wingdings" panose="05000000000000000000" charset="0"/>
              <a:buChar char="l"/>
            </a:pPr>
            <a:r>
              <a:rPr lang="zh-CN" sz="2800" b="1" dirty="0">
                <a:solidFill>
                  <a:schemeClr val="tx1"/>
                </a:solidFill>
                <a:latin typeface="+mn-ea"/>
              </a:rPr>
              <a:t>广义的，</a:t>
            </a:r>
            <a:r>
              <a:rPr lang="zh-CN" sz="2800" b="1" dirty="0">
                <a:solidFill>
                  <a:srgbClr val="FF0000"/>
                </a:solidFill>
                <a:latin typeface="+mn-ea"/>
              </a:rPr>
              <a:t>人与人</a:t>
            </a:r>
            <a:r>
              <a:rPr lang="zh-CN" sz="2800" b="1" dirty="0">
                <a:solidFill>
                  <a:schemeClr val="tx1"/>
                </a:solidFill>
                <a:latin typeface="+mn-ea"/>
              </a:rPr>
              <a:t>、</a:t>
            </a:r>
            <a:r>
              <a:rPr lang="zh-CN" sz="2800" b="1" dirty="0">
                <a:solidFill>
                  <a:srgbClr val="FF0000"/>
                </a:solidFill>
                <a:latin typeface="+mn-ea"/>
              </a:rPr>
              <a:t>人与自然、人与社会</a:t>
            </a:r>
            <a:r>
              <a:rPr lang="zh-CN" sz="2800" b="1" dirty="0">
                <a:solidFill>
                  <a:schemeClr val="tx1"/>
                </a:solidFill>
                <a:latin typeface="+mn-ea"/>
              </a:rPr>
              <a:t>的关系，以及处理这些关系的</a:t>
            </a:r>
            <a:r>
              <a:rPr lang="zh-CN" sz="2800" b="1" dirty="0">
                <a:solidFill>
                  <a:srgbClr val="FF0000"/>
                </a:solidFill>
                <a:latin typeface="+mn-ea"/>
              </a:rPr>
              <a:t>规范</a:t>
            </a:r>
            <a:r>
              <a:rPr lang="zh-CN" sz="2800" b="1" dirty="0">
                <a:solidFill>
                  <a:schemeClr val="tx1"/>
                </a:solidFill>
                <a:latin typeface="+mn-ea"/>
              </a:rPr>
              <a:t>。</a:t>
            </a:r>
            <a:endParaRPr lang="zh-CN" sz="2800" b="1" dirty="0">
              <a:solidFill>
                <a:schemeClr val="tx1"/>
              </a:solidFill>
              <a:latin typeface="+mn-ea"/>
            </a:endParaRPr>
          </a:p>
          <a:p>
            <a:pPr marL="342900" indent="-342900" defTabSz="913765">
              <a:lnSpc>
                <a:spcPct val="150000"/>
              </a:lnSpc>
              <a:buFont typeface="Wingdings" panose="05000000000000000000" charset="0"/>
              <a:buChar char="l"/>
            </a:pPr>
            <a:r>
              <a:rPr lang="zh-CN" sz="2800" b="1" dirty="0">
                <a:solidFill>
                  <a:schemeClr val="tx1"/>
                </a:solidFill>
                <a:latin typeface="+mn-ea"/>
              </a:rPr>
              <a:t>任何持续影响全社会的团体行为或专业行为，都应有伦理要求。</a:t>
            </a:r>
            <a:endParaRPr lang="en-US" altLang="zh-CN" sz="2800" b="1" dirty="0">
              <a:solidFill>
                <a:schemeClr val="tx1"/>
              </a:solidFill>
              <a:latin typeface="+mn-ea"/>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1" descr="C:\Users\lxn\AppData\Roaming\Tencent\Users\565354\QQ\WinTemp\RichOle\LXGA5P$XC3~A6HVML7_LP]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504" y="1052736"/>
            <a:ext cx="8417452" cy="51845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1" descr="C:\Users\lxn\AppData\Roaming\Tencent\Users\565354\QQ\WinTemp\RichOle\SE3G7_A]JFAJXR0823S@T1A.png"/>
          <p:cNvPicPr>
            <a:picLocks noChangeAspect="1" noChangeArrowheads="1"/>
          </p:cNvPicPr>
          <p:nvPr/>
        </p:nvPicPr>
        <p:blipFill rotWithShape="1">
          <a:blip r:embed="rId1">
            <a:extLst>
              <a:ext uri="{28A0092B-C50C-407E-A947-70E740481C1C}">
                <a14:useLocalDpi xmlns:a14="http://schemas.microsoft.com/office/drawing/2010/main" val="0"/>
              </a:ext>
            </a:extLst>
          </a:blip>
          <a:srcRect t="1946"/>
          <a:stretch>
            <a:fillRect/>
          </a:stretch>
        </p:blipFill>
        <p:spPr bwMode="auto">
          <a:xfrm>
            <a:off x="251519" y="1196752"/>
            <a:ext cx="8455401" cy="50130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弦形 1"/>
          <p:cNvSpPr/>
          <p:nvPr/>
        </p:nvSpPr>
        <p:spPr>
          <a:xfrm rot="1320000">
            <a:off x="1199515" y="1397000"/>
            <a:ext cx="4145915" cy="3872865"/>
          </a:xfrm>
          <a:prstGeom prst="chord">
            <a:avLst/>
          </a:prstGeom>
          <a:solidFill>
            <a:schemeClr val="accent6">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 name="文本框 3"/>
          <p:cNvSpPr txBox="1"/>
          <p:nvPr/>
        </p:nvSpPr>
        <p:spPr>
          <a:xfrm>
            <a:off x="1547664" y="2220590"/>
            <a:ext cx="2636520" cy="1568450"/>
          </a:xfrm>
          <a:prstGeom prst="rect">
            <a:avLst/>
          </a:prstGeom>
          <a:noFill/>
        </p:spPr>
        <p:txBody>
          <a:bodyPr wrap="square" rtlCol="0">
            <a:spAutoFit/>
          </a:bodyPr>
          <a:lstStyle/>
          <a:p>
            <a:r>
              <a:rPr lang="zh-CN" altLang="en-US" sz="3200" b="1" dirty="0" smtClean="0">
                <a:solidFill>
                  <a:srgbClr val="FF0000"/>
                </a:solidFill>
              </a:rPr>
              <a:t>道德</a:t>
            </a:r>
            <a:r>
              <a:rPr lang="zh-CN" altLang="en-US" sz="3200" b="1" dirty="0" smtClean="0"/>
              <a:t>偏主观，主体</a:t>
            </a:r>
            <a:r>
              <a:rPr lang="zh-CN" altLang="en-US" sz="3200" b="1" dirty="0"/>
              <a:t>、个人、个体的意思</a:t>
            </a:r>
            <a:endParaRPr lang="zh-CN" altLang="en-US" sz="3200" b="1" dirty="0"/>
          </a:p>
        </p:txBody>
      </p:sp>
      <p:sp>
        <p:nvSpPr>
          <p:cNvPr id="5" name="弦形 4"/>
          <p:cNvSpPr/>
          <p:nvPr/>
        </p:nvSpPr>
        <p:spPr>
          <a:xfrm rot="20160000" flipH="1">
            <a:off x="2699385" y="1377950"/>
            <a:ext cx="4190365" cy="3851275"/>
          </a:xfrm>
          <a:prstGeom prst="chor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6" name="文本框 5"/>
          <p:cNvSpPr txBox="1"/>
          <p:nvPr/>
        </p:nvSpPr>
        <p:spPr>
          <a:xfrm>
            <a:off x="4211960" y="2291388"/>
            <a:ext cx="2664296" cy="1569660"/>
          </a:xfrm>
          <a:prstGeom prst="rect">
            <a:avLst/>
          </a:prstGeom>
          <a:noFill/>
        </p:spPr>
        <p:txBody>
          <a:bodyPr wrap="square" rtlCol="0">
            <a:spAutoFit/>
          </a:bodyPr>
          <a:lstStyle/>
          <a:p>
            <a:r>
              <a:rPr lang="zh-CN" altLang="en-US" sz="3200" b="1" dirty="0" smtClean="0">
                <a:solidFill>
                  <a:srgbClr val="FF0000"/>
                </a:solidFill>
              </a:rPr>
              <a:t>伦理</a:t>
            </a:r>
            <a:r>
              <a:rPr lang="zh-CN" altLang="en-US" sz="3200" b="1" dirty="0" smtClean="0"/>
              <a:t>偏客观，客体</a:t>
            </a:r>
            <a:r>
              <a:rPr lang="zh-CN" altLang="en-US" sz="3200" b="1" dirty="0"/>
              <a:t>、社会、团体的意思</a:t>
            </a:r>
            <a:endParaRPr lang="zh-CN" altLang="en-US" sz="3200" b="1" dirty="0"/>
          </a:p>
        </p:txBody>
      </p:sp>
      <p:sp>
        <p:nvSpPr>
          <p:cNvPr id="7" name="文本框 6"/>
          <p:cNvSpPr txBox="1"/>
          <p:nvPr/>
        </p:nvSpPr>
        <p:spPr>
          <a:xfrm>
            <a:off x="1739265" y="5445224"/>
            <a:ext cx="4502150" cy="583565"/>
          </a:xfrm>
          <a:prstGeom prst="rect">
            <a:avLst/>
          </a:prstGeom>
          <a:noFill/>
        </p:spPr>
        <p:txBody>
          <a:bodyPr wrap="none" rtlCol="0">
            <a:spAutoFit/>
          </a:bodyPr>
          <a:lstStyle/>
          <a:p>
            <a:r>
              <a:rPr lang="zh-CN" altLang="en-US" sz="3200" b="1" dirty="0"/>
              <a:t>工程师道德       工程伦理</a:t>
            </a:r>
            <a:endParaRPr lang="zh-CN" altLang="en-US" sz="3200" b="1"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1" descr="C:\Users\lxn\AppData\Roaming\Tencent\Users\565354\QQ\WinTemp\RichOle\UDB2`OS2RX5FGS_HHW$9U}A.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7800" y="1152525"/>
            <a:ext cx="8788400" cy="45535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3562" y="908720"/>
            <a:ext cx="7159732" cy="726030"/>
          </a:xfrm>
        </p:spPr>
        <p:txBody>
          <a:bodyPr>
            <a:normAutofit/>
          </a:bodyPr>
          <a:lstStyle/>
          <a:p>
            <a:pPr>
              <a:buFont typeface="Wingdings" panose="05000000000000000000" pitchFamily="2" charset="2"/>
              <a:buChar char="l"/>
            </a:pPr>
            <a:r>
              <a:rPr lang="zh-CN" altLang="en-US" b="1" dirty="0" smtClean="0">
                <a:solidFill>
                  <a:schemeClr val="tx1"/>
                </a:solidFill>
              </a:rPr>
              <a:t>不同的伦理立场</a:t>
            </a:r>
            <a:endParaRPr lang="en-US" altLang="zh-CN" b="1" dirty="0" smtClean="0">
              <a:solidFill>
                <a:schemeClr val="tx1"/>
              </a:solidFill>
            </a:endParaRPr>
          </a:p>
        </p:txBody>
      </p:sp>
      <p:grpSp>
        <p:nvGrpSpPr>
          <p:cNvPr id="7" name="组合 6"/>
          <p:cNvGrpSpPr/>
          <p:nvPr/>
        </p:nvGrpSpPr>
        <p:grpSpPr>
          <a:xfrm>
            <a:off x="615806" y="2166938"/>
            <a:ext cx="5080810" cy="2618202"/>
            <a:chOff x="796539" y="1662385"/>
            <a:chExt cx="5539489" cy="3490935"/>
          </a:xfrm>
        </p:grpSpPr>
        <p:sp>
          <p:nvSpPr>
            <p:cNvPr id="8" name="TextBox 20"/>
            <p:cNvSpPr txBox="1"/>
            <p:nvPr/>
          </p:nvSpPr>
          <p:spPr>
            <a:xfrm>
              <a:off x="1456613" y="1662385"/>
              <a:ext cx="4851102" cy="615553"/>
            </a:xfrm>
            <a:prstGeom prst="rect">
              <a:avLst/>
            </a:prstGeom>
            <a:noFill/>
            <a:effectLst/>
          </p:spPr>
          <p:txBody>
            <a:bodyPr wrap="square" rtlCol="0">
              <a:spAutoFit/>
            </a:bodyPr>
            <a:lstStyle/>
            <a:p>
              <a:r>
                <a:rPr lang="zh-CN" altLang="en-US" sz="2400" b="1" dirty="0">
                  <a:solidFill>
                    <a:srgbClr val="5B9BD5"/>
                  </a:solidFill>
                  <a:latin typeface="微软雅黑" panose="020B0503020204020204" charset="-122"/>
                  <a:ea typeface="微软雅黑" panose="020B0503020204020204" charset="-122"/>
                </a:rPr>
                <a:t>功利论</a:t>
              </a:r>
              <a:endParaRPr lang="zh-CN" altLang="en-US" sz="2400" b="1" dirty="0">
                <a:solidFill>
                  <a:srgbClr val="5B9BD5"/>
                </a:solidFill>
                <a:latin typeface="微软雅黑" panose="020B0503020204020204" charset="-122"/>
                <a:ea typeface="微软雅黑" panose="020B0503020204020204" charset="-122"/>
              </a:endParaRPr>
            </a:p>
          </p:txBody>
        </p:sp>
        <p:sp>
          <p:nvSpPr>
            <p:cNvPr id="9" name="矩形 8"/>
            <p:cNvSpPr/>
            <p:nvPr/>
          </p:nvSpPr>
          <p:spPr>
            <a:xfrm>
              <a:off x="796539" y="1700459"/>
              <a:ext cx="638588" cy="446917"/>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5B9BD5"/>
                  </a:solidFill>
                  <a:latin typeface="微软雅黑" panose="020B0503020204020204" charset="-122"/>
                  <a:ea typeface="微软雅黑" panose="020B0503020204020204" charset="-122"/>
                </a:rPr>
                <a:t>01</a:t>
              </a:r>
              <a:endParaRPr lang="zh-CN" altLang="en-US" sz="2400" b="1" dirty="0">
                <a:solidFill>
                  <a:srgbClr val="5B9BD5"/>
                </a:solidFill>
                <a:latin typeface="微软雅黑" panose="020B0503020204020204" charset="-122"/>
                <a:ea typeface="微软雅黑" panose="020B0503020204020204" charset="-122"/>
              </a:endParaRPr>
            </a:p>
          </p:txBody>
        </p:sp>
        <p:sp>
          <p:nvSpPr>
            <p:cNvPr id="10" name="TextBox 19"/>
            <p:cNvSpPr txBox="1"/>
            <p:nvPr/>
          </p:nvSpPr>
          <p:spPr>
            <a:xfrm>
              <a:off x="1466051" y="2627429"/>
              <a:ext cx="4851102" cy="615553"/>
            </a:xfrm>
            <a:prstGeom prst="rect">
              <a:avLst/>
            </a:prstGeom>
            <a:noFill/>
            <a:effectLst/>
          </p:spPr>
          <p:txBody>
            <a:bodyPr wrap="square" rtlCol="0">
              <a:spAutoFit/>
            </a:bodyPr>
            <a:lstStyle/>
            <a:p>
              <a:r>
                <a:rPr lang="zh-CN" altLang="en-US" sz="2400" b="1" dirty="0">
                  <a:solidFill>
                    <a:srgbClr val="A5A5A5"/>
                  </a:solidFill>
                  <a:latin typeface="微软雅黑" panose="020B0503020204020204" charset="-122"/>
                  <a:ea typeface="微软雅黑" panose="020B0503020204020204" charset="-122"/>
                </a:rPr>
                <a:t>义务论</a:t>
              </a:r>
              <a:endParaRPr lang="zh-CN" altLang="en-US" sz="2400" b="1" dirty="0">
                <a:solidFill>
                  <a:srgbClr val="A5A5A5"/>
                </a:solidFill>
                <a:latin typeface="微软雅黑" panose="020B0503020204020204" charset="-122"/>
                <a:ea typeface="微软雅黑" panose="020B0503020204020204" charset="-122"/>
              </a:endParaRPr>
            </a:p>
          </p:txBody>
        </p:sp>
        <p:sp>
          <p:nvSpPr>
            <p:cNvPr id="11" name="矩形 8"/>
            <p:cNvSpPr/>
            <p:nvPr/>
          </p:nvSpPr>
          <p:spPr>
            <a:xfrm>
              <a:off x="805977" y="2665503"/>
              <a:ext cx="638588" cy="446917"/>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rgbClr val="A5A5A5"/>
            </a:solidFill>
            <a:ln>
              <a:solidFill>
                <a:srgbClr val="A5A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A5A5A5"/>
                  </a:solidFill>
                  <a:latin typeface="微软雅黑" panose="020B0503020204020204" charset="-122"/>
                  <a:ea typeface="微软雅黑" panose="020B0503020204020204" charset="-122"/>
                </a:rPr>
                <a:t>02</a:t>
              </a:r>
              <a:endParaRPr lang="zh-CN" altLang="en-US" sz="2400" b="1" dirty="0">
                <a:solidFill>
                  <a:srgbClr val="A5A5A5"/>
                </a:solidFill>
                <a:latin typeface="微软雅黑" panose="020B0503020204020204" charset="-122"/>
                <a:ea typeface="微软雅黑" panose="020B0503020204020204" charset="-122"/>
              </a:endParaRPr>
            </a:p>
          </p:txBody>
        </p:sp>
        <p:sp>
          <p:nvSpPr>
            <p:cNvPr id="12" name="TextBox 22"/>
            <p:cNvSpPr txBox="1"/>
            <p:nvPr/>
          </p:nvSpPr>
          <p:spPr>
            <a:xfrm>
              <a:off x="1475488" y="3582599"/>
              <a:ext cx="4851102" cy="615553"/>
            </a:xfrm>
            <a:prstGeom prst="rect">
              <a:avLst/>
            </a:prstGeom>
            <a:noFill/>
            <a:effectLst/>
          </p:spPr>
          <p:txBody>
            <a:bodyPr wrap="square" rtlCol="0">
              <a:spAutoFit/>
            </a:bodyPr>
            <a:lstStyle/>
            <a:p>
              <a:r>
                <a:rPr lang="zh-CN" altLang="en-US" sz="2400" b="1" dirty="0">
                  <a:solidFill>
                    <a:srgbClr val="FDA907"/>
                  </a:solidFill>
                  <a:latin typeface="微软雅黑" panose="020B0503020204020204" charset="-122"/>
                  <a:ea typeface="微软雅黑" panose="020B0503020204020204" charset="-122"/>
                </a:rPr>
                <a:t>契约论</a:t>
              </a:r>
              <a:endParaRPr lang="zh-CN" altLang="en-US" sz="2400" b="1" dirty="0">
                <a:solidFill>
                  <a:srgbClr val="FDA907"/>
                </a:solidFill>
                <a:latin typeface="微软雅黑" panose="020B0503020204020204" charset="-122"/>
                <a:ea typeface="微软雅黑" panose="020B0503020204020204" charset="-122"/>
              </a:endParaRPr>
            </a:p>
          </p:txBody>
        </p:sp>
        <p:sp>
          <p:nvSpPr>
            <p:cNvPr id="13" name="矩形 8"/>
            <p:cNvSpPr/>
            <p:nvPr/>
          </p:nvSpPr>
          <p:spPr>
            <a:xfrm>
              <a:off x="815414" y="3620672"/>
              <a:ext cx="638588" cy="446917"/>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rgbClr val="FDA907"/>
            </a:solidFill>
            <a:ln>
              <a:solidFill>
                <a:srgbClr val="FDA9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rgbClr val="FDA907"/>
                  </a:solidFill>
                  <a:latin typeface="微软雅黑" panose="020B0503020204020204" charset="-122"/>
                  <a:ea typeface="微软雅黑" panose="020B0503020204020204" charset="-122"/>
                </a:rPr>
                <a:t>03</a:t>
              </a:r>
              <a:endParaRPr lang="zh-CN" altLang="en-US" sz="2400" b="1">
                <a:solidFill>
                  <a:srgbClr val="FDA907"/>
                </a:solidFill>
                <a:latin typeface="微软雅黑" panose="020B0503020204020204" charset="-122"/>
                <a:ea typeface="微软雅黑" panose="020B0503020204020204" charset="-122"/>
              </a:endParaRPr>
            </a:p>
          </p:txBody>
        </p:sp>
        <p:sp>
          <p:nvSpPr>
            <p:cNvPr id="14" name="TextBox 25"/>
            <p:cNvSpPr txBox="1"/>
            <p:nvPr/>
          </p:nvSpPr>
          <p:spPr>
            <a:xfrm>
              <a:off x="1484926" y="4537767"/>
              <a:ext cx="4851102" cy="615553"/>
            </a:xfrm>
            <a:prstGeom prst="rect">
              <a:avLst/>
            </a:prstGeom>
            <a:noFill/>
            <a:effectLst/>
          </p:spPr>
          <p:txBody>
            <a:bodyPr wrap="square" rtlCol="0">
              <a:spAutoFit/>
            </a:bodyPr>
            <a:lstStyle/>
            <a:p>
              <a:r>
                <a:rPr lang="zh-CN" altLang="en-US" sz="2400" b="1" dirty="0">
                  <a:solidFill>
                    <a:srgbClr val="F35F38"/>
                  </a:solidFill>
                  <a:latin typeface="微软雅黑" panose="020B0503020204020204" charset="-122"/>
                  <a:ea typeface="微软雅黑" panose="020B0503020204020204" charset="-122"/>
                </a:rPr>
                <a:t>德性论</a:t>
              </a:r>
              <a:endParaRPr lang="zh-CN" altLang="en-US" sz="2400" b="1" dirty="0">
                <a:solidFill>
                  <a:srgbClr val="F35F38"/>
                </a:solidFill>
                <a:latin typeface="微软雅黑" panose="020B0503020204020204" charset="-122"/>
                <a:ea typeface="微软雅黑" panose="020B0503020204020204" charset="-122"/>
              </a:endParaRPr>
            </a:p>
          </p:txBody>
        </p:sp>
        <p:sp>
          <p:nvSpPr>
            <p:cNvPr id="15" name="矩形 8"/>
            <p:cNvSpPr/>
            <p:nvPr/>
          </p:nvSpPr>
          <p:spPr>
            <a:xfrm>
              <a:off x="824851" y="4575841"/>
              <a:ext cx="638588" cy="446917"/>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rgbClr val="F35F38"/>
            </a:solidFill>
            <a:ln>
              <a:solidFill>
                <a:srgbClr val="F35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F35F38"/>
                  </a:solidFill>
                  <a:latin typeface="微软雅黑" panose="020B0503020204020204" charset="-122"/>
                  <a:ea typeface="微软雅黑" panose="020B0503020204020204" charset="-122"/>
                </a:rPr>
                <a:t>04</a:t>
              </a:r>
              <a:endParaRPr lang="zh-CN" altLang="en-US" sz="2400" b="1" dirty="0">
                <a:solidFill>
                  <a:srgbClr val="F35F38"/>
                </a:solidFill>
                <a:latin typeface="微软雅黑" panose="020B0503020204020204" charset="-122"/>
                <a:ea typeface="微软雅黑" panose="020B0503020204020204" charset="-122"/>
              </a:endParaRPr>
            </a:p>
          </p:txBody>
        </p:sp>
      </p:grpSp>
      <p:grpSp>
        <p:nvGrpSpPr>
          <p:cNvPr id="16" name="组合 15"/>
          <p:cNvGrpSpPr/>
          <p:nvPr/>
        </p:nvGrpSpPr>
        <p:grpSpPr>
          <a:xfrm>
            <a:off x="3843428" y="1732542"/>
            <a:ext cx="4256964" cy="4432762"/>
            <a:chOff x="566555" y="877035"/>
            <a:chExt cx="2340260" cy="164545"/>
          </a:xfrm>
        </p:grpSpPr>
        <p:sp>
          <p:nvSpPr>
            <p:cNvPr id="17" name="矩形 16"/>
            <p:cNvSpPr/>
            <p:nvPr/>
          </p:nvSpPr>
          <p:spPr>
            <a:xfrm>
              <a:off x="566555" y="877035"/>
              <a:ext cx="585065" cy="164545"/>
            </a:xfrm>
            <a:prstGeom prst="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8" name="矩形 17"/>
            <p:cNvSpPr/>
            <p:nvPr/>
          </p:nvSpPr>
          <p:spPr>
            <a:xfrm>
              <a:off x="1151620" y="877035"/>
              <a:ext cx="585065" cy="16454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9" name="矩形 18"/>
            <p:cNvSpPr/>
            <p:nvPr/>
          </p:nvSpPr>
          <p:spPr>
            <a:xfrm>
              <a:off x="1736685" y="877035"/>
              <a:ext cx="585065" cy="164545"/>
            </a:xfrm>
            <a:prstGeom prst="rect">
              <a:avLst/>
            </a:prstGeom>
            <a:solidFill>
              <a:srgbClr val="FDA9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20" name="矩形 19"/>
            <p:cNvSpPr/>
            <p:nvPr/>
          </p:nvSpPr>
          <p:spPr>
            <a:xfrm>
              <a:off x="2321750" y="877035"/>
              <a:ext cx="585065" cy="164545"/>
            </a:xfrm>
            <a:prstGeom prst="rect">
              <a:avLst/>
            </a:prstGeom>
            <a:solidFill>
              <a:srgbClr val="F35F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grpSp>
      <p:sp>
        <p:nvSpPr>
          <p:cNvPr id="21" name="矩形 20"/>
          <p:cNvSpPr/>
          <p:nvPr/>
        </p:nvSpPr>
        <p:spPr>
          <a:xfrm>
            <a:off x="4067944" y="2844441"/>
            <a:ext cx="3960440" cy="1582425"/>
          </a:xfrm>
          <a:prstGeom prst="rect">
            <a:avLst/>
          </a:prstGeom>
          <a:solidFill>
            <a:schemeClr val="tx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anose="020B0503020204020204" charset="-122"/>
                <a:ea typeface="微软雅黑" panose="020B0503020204020204" charset="-122"/>
              </a:rPr>
              <a:t>伦理</a:t>
            </a:r>
            <a:r>
              <a:rPr lang="zh-CN" altLang="en-US" sz="3200" b="1" dirty="0" smtClean="0">
                <a:solidFill>
                  <a:schemeClr val="bg1"/>
                </a:solidFill>
                <a:latin typeface="微软雅黑" panose="020B0503020204020204" charset="-122"/>
                <a:ea typeface="微软雅黑" panose="020B0503020204020204" charset="-122"/>
              </a:rPr>
              <a:t>立场</a:t>
            </a:r>
            <a:r>
              <a:rPr lang="en-US" altLang="zh-CN" sz="3200" b="1" dirty="0" smtClean="0">
                <a:solidFill>
                  <a:schemeClr val="bg1"/>
                </a:solidFill>
                <a:latin typeface="微软雅黑" panose="020B0503020204020204" charset="-122"/>
                <a:ea typeface="微软雅黑" panose="020B0503020204020204" charset="-122"/>
              </a:rPr>
              <a:t>:</a:t>
            </a:r>
            <a:r>
              <a:rPr lang="zh-CN" altLang="en-US" sz="3200" b="1" dirty="0" smtClean="0">
                <a:solidFill>
                  <a:schemeClr val="bg1"/>
                </a:solidFill>
                <a:latin typeface="微软雅黑" panose="020B0503020204020204" charset="-122"/>
                <a:ea typeface="微软雅黑" panose="020B0503020204020204" charset="-122"/>
              </a:rPr>
              <a:t>何为正当的行为？正确的事情？</a:t>
            </a:r>
            <a:endParaRPr lang="zh-CN" altLang="en-US" sz="3200" b="1" dirty="0">
              <a:solidFill>
                <a:schemeClr val="bg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 descr="C:\Users\lxn\AppData\Roaming\Tencent\Users\565354\QQ\WinTemp\RichOle\KN@J3QA5%}[359BIWQDQ06U.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277" y="836712"/>
            <a:ext cx="8856073" cy="30243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79512" y="3838393"/>
            <a:ext cx="8496489" cy="26038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0" lvl="1">
              <a:lnSpc>
                <a:spcPct val="150000"/>
              </a:lnSpc>
            </a:pPr>
            <a:r>
              <a:rPr lang="zh-CN" altLang="zh-CN" sz="2800" b="1" dirty="0"/>
              <a:t>在工程中</a:t>
            </a:r>
            <a:r>
              <a:rPr lang="zh-CN" altLang="en-US" sz="2800" b="1" dirty="0"/>
              <a:t>，</a:t>
            </a:r>
            <a:r>
              <a:rPr lang="en-US" altLang="zh-CN" sz="2800" b="1" dirty="0"/>
              <a:t>“</a:t>
            </a:r>
            <a:r>
              <a:rPr lang="zh-CN" altLang="zh-CN" sz="2800" b="1" dirty="0">
                <a:solidFill>
                  <a:srgbClr val="FF0000"/>
                </a:solidFill>
              </a:rPr>
              <a:t>将公众的安全、健康和福利放在首位</a:t>
            </a:r>
            <a:r>
              <a:rPr lang="en-US" altLang="zh-CN" sz="2800" b="1" dirty="0"/>
              <a:t>”</a:t>
            </a:r>
            <a:r>
              <a:rPr lang="zh-CN" altLang="zh-CN" sz="2800" b="1" dirty="0"/>
              <a:t>是大多数工程伦理规范的核心原则，功利主义是解释这个原则最直截的</a:t>
            </a:r>
            <a:r>
              <a:rPr lang="zh-CN" altLang="zh-CN" sz="2800" b="1" dirty="0" smtClean="0"/>
              <a:t>方式</a:t>
            </a:r>
            <a:r>
              <a:rPr lang="zh-CN" altLang="en-US" sz="2800" b="1" dirty="0" smtClean="0"/>
              <a:t>，</a:t>
            </a:r>
            <a:r>
              <a:rPr lang="zh-CN" altLang="zh-CN" sz="2800" b="1" dirty="0"/>
              <a:t>最好的结果就是达到</a:t>
            </a:r>
            <a:r>
              <a:rPr lang="en-US" altLang="zh-CN" sz="2800" b="1" dirty="0"/>
              <a:t>“</a:t>
            </a:r>
            <a:r>
              <a:rPr lang="zh-CN" altLang="zh-CN" sz="2800" b="1" dirty="0">
                <a:solidFill>
                  <a:srgbClr val="FF0000"/>
                </a:solidFill>
              </a:rPr>
              <a:t>最大的善</a:t>
            </a:r>
            <a:r>
              <a:rPr lang="en-US" altLang="zh-CN" sz="2800" b="1" dirty="0"/>
              <a:t>”</a:t>
            </a:r>
            <a:r>
              <a:rPr lang="zh-CN" altLang="zh-CN" sz="2800" b="1" dirty="0"/>
              <a:t> </a:t>
            </a:r>
            <a:r>
              <a:rPr lang="zh-CN" altLang="zh-CN" sz="2800" b="1" dirty="0" smtClean="0"/>
              <a:t>。 </a:t>
            </a:r>
            <a:endParaRPr lang="zh-CN" altLang="en-US" sz="2800" b="1"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215" y="944880"/>
            <a:ext cx="8229600" cy="5367020"/>
          </a:xfrm>
        </p:spPr>
        <p:txBody>
          <a:bodyPr>
            <a:normAutofit fontScale="85000" lnSpcReduction="10000"/>
          </a:bodyPr>
          <a:lstStyle/>
          <a:p>
            <a:pPr>
              <a:lnSpc>
                <a:spcPct val="150000"/>
              </a:lnSpc>
            </a:pPr>
            <a:r>
              <a:rPr lang="en-US" altLang="zh-CN" sz="2400" b="1" dirty="0"/>
              <a:t>1999</a:t>
            </a:r>
            <a:r>
              <a:rPr lang="zh-CN" altLang="en-US" sz="2400" b="1" dirty="0"/>
              <a:t>年，国家发改委根据我国的能源现状，决定用合乎程序的办法对怒江进行开发。</a:t>
            </a:r>
            <a:endParaRPr lang="zh-CN" altLang="en-US" sz="2400" b="1" dirty="0"/>
          </a:p>
          <a:p>
            <a:pPr>
              <a:lnSpc>
                <a:spcPct val="150000"/>
              </a:lnSpc>
            </a:pPr>
            <a:r>
              <a:rPr lang="en-US" altLang="zh-CN" sz="2400" b="1" dirty="0"/>
              <a:t>2003</a:t>
            </a:r>
            <a:r>
              <a:rPr lang="zh-CN" altLang="en-US" sz="2400" b="1" dirty="0"/>
              <a:t>年</a:t>
            </a:r>
            <a:r>
              <a:rPr lang="en-US" altLang="zh-CN" sz="2400" b="1" dirty="0"/>
              <a:t>7</a:t>
            </a:r>
            <a:r>
              <a:rPr lang="zh-CN" altLang="en-US" sz="2400" b="1" dirty="0"/>
              <a:t>月</a:t>
            </a:r>
            <a:r>
              <a:rPr lang="zh-CN" altLang="en-US" sz="2400" b="1" dirty="0" smtClean="0"/>
              <a:t>，发改委通过了</a:t>
            </a:r>
            <a:r>
              <a:rPr lang="zh-CN" altLang="en-US" sz="2400" b="1" dirty="0" smtClean="0">
                <a:solidFill>
                  <a:srgbClr val="FF0000"/>
                </a:solidFill>
              </a:rPr>
              <a:t>怒江中下游两库十三级梯级水电开发</a:t>
            </a:r>
            <a:r>
              <a:rPr lang="zh-CN" altLang="en-US" sz="2400" b="1" dirty="0" smtClean="0"/>
              <a:t>方案。</a:t>
            </a:r>
            <a:endParaRPr lang="zh-CN" altLang="en-US" sz="2400" b="1" dirty="0"/>
          </a:p>
          <a:p>
            <a:pPr>
              <a:lnSpc>
                <a:spcPct val="150000"/>
              </a:lnSpc>
            </a:pPr>
            <a:r>
              <a:rPr lang="en-US" altLang="zh-CN" sz="2400" b="1" dirty="0"/>
              <a:t>2003</a:t>
            </a:r>
            <a:r>
              <a:rPr lang="zh-CN" altLang="en-US" sz="2400" b="1" dirty="0"/>
              <a:t>年</a:t>
            </a:r>
            <a:r>
              <a:rPr lang="en-US" altLang="zh-CN" sz="2400" b="1" dirty="0"/>
              <a:t>9</a:t>
            </a:r>
            <a:r>
              <a:rPr lang="zh-CN" altLang="en-US" sz="2400" b="1" dirty="0"/>
              <a:t>月</a:t>
            </a:r>
            <a:r>
              <a:rPr lang="en-US" altLang="zh-CN" sz="2400" b="1" dirty="0"/>
              <a:t>3</a:t>
            </a:r>
            <a:r>
              <a:rPr lang="zh-CN" altLang="en-US" sz="2400" b="1" dirty="0"/>
              <a:t>日，国家环保总局召开</a:t>
            </a:r>
            <a:r>
              <a:rPr lang="en-US" altLang="zh-CN" sz="2400" b="1" dirty="0"/>
              <a:t>"</a:t>
            </a:r>
            <a:r>
              <a:rPr lang="zh-CN" altLang="en-US" sz="2400" b="1" dirty="0"/>
              <a:t>怒江流域水电开发活动环境保护问题</a:t>
            </a:r>
            <a:r>
              <a:rPr lang="en-US" altLang="zh-CN" sz="2400" b="1" dirty="0"/>
              <a:t>"</a:t>
            </a:r>
            <a:r>
              <a:rPr lang="zh-CN" altLang="en-US" sz="2400" b="1" dirty="0"/>
              <a:t>专家座谈会，包括</a:t>
            </a:r>
            <a:r>
              <a:rPr lang="en-US" altLang="zh-CN" sz="2400" b="1" dirty="0"/>
              <a:t>5</a:t>
            </a:r>
            <a:r>
              <a:rPr lang="zh-CN" altLang="en-US" sz="2400" b="1" dirty="0"/>
              <a:t>名院士在内的</a:t>
            </a:r>
            <a:r>
              <a:rPr lang="en-US" altLang="zh-CN" sz="2400" b="1" dirty="0"/>
              <a:t>27</a:t>
            </a:r>
            <a:r>
              <a:rPr lang="zh-CN" altLang="en-US" sz="2400" b="1" dirty="0"/>
              <a:t>位专家指出，</a:t>
            </a:r>
            <a:r>
              <a:rPr lang="zh-CN" altLang="en-US" sz="2400" b="1" dirty="0">
                <a:solidFill>
                  <a:srgbClr val="FF0000"/>
                </a:solidFill>
              </a:rPr>
              <a:t>怒江是我国目前仅存的两条未被规模开发的大河之一</a:t>
            </a:r>
            <a:r>
              <a:rPr lang="zh-CN" altLang="en-US" sz="2400" b="1" dirty="0"/>
              <a:t>（另一条为雅鲁藏布江），为我国乃至世界上不可多得的物种基因库和世界自然遗产地，其潜在的生态价值、科学价值和经济价值不可估量。为使怒江流域真正实现可持续发展，给子孙后代留下一条原始生态环境相对完整的生态河流，</a:t>
            </a:r>
            <a:r>
              <a:rPr lang="zh-CN" altLang="en-US" sz="3300" b="1" dirty="0">
                <a:solidFill>
                  <a:srgbClr val="FF0000"/>
                </a:solidFill>
              </a:rPr>
              <a:t>不宜在此开发水电</a:t>
            </a:r>
            <a:r>
              <a:rPr lang="zh-CN" altLang="en-US" sz="2400" b="1" dirty="0"/>
              <a:t>。</a:t>
            </a:r>
            <a:endParaRPr lang="zh-CN" altLang="en-US" sz="2400" b="1" dirty="0"/>
          </a:p>
          <a:p>
            <a:pPr>
              <a:lnSpc>
                <a:spcPct val="150000"/>
              </a:lnSpc>
            </a:pPr>
            <a:endParaRPr lang="zh-CN" altLang="en-US" sz="2400" b="1" dirty="0">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1" descr="C:\Users\lxn\AppData\Roaming\Tencent\Users\565354\QQ\WinTemp\RichOle\`1I0$RLYAFDJDDF{)YIX)4N.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1520" y="1124744"/>
            <a:ext cx="8424936" cy="44602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1" descr="C:\Users\lxn\AppData\Roaming\Tencent\Users\565354\QQ\WinTemp\RichOle\W2G%EKNDH~3A5HK4PS@2}@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504" y="1124744"/>
            <a:ext cx="8935147" cy="439248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3655060" y="1597025"/>
            <a:ext cx="594995" cy="10795"/>
          </a:xfrm>
          <a:prstGeom prst="line">
            <a:avLst/>
          </a:prstGeom>
          <a:ln w="57150">
            <a:prstDash val="solid"/>
          </a:ln>
        </p:spPr>
        <p:style>
          <a:lnRef idx="1">
            <a:schemeClr val="accent2"/>
          </a:lnRef>
          <a:fillRef idx="0">
            <a:schemeClr val="accent2"/>
          </a:fillRef>
          <a:effectRef idx="0">
            <a:schemeClr val="accent2"/>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Picture 1" descr="C:\Users\lxn\AppData\Roaming\Tencent\Users\565354\QQ\WinTemp\RichOle\H_(PXT1Q)PRHJ{5O1A[0Y97.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828" y="1340768"/>
            <a:ext cx="8742644" cy="39579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icture 1" descr="C:\Users\lxn\AppData\Roaming\Tencent\Users\565354\QQ\WinTemp\RichOle\1PD2~DP{~D)1W`)S9_@[@VP.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4145" y="1110615"/>
            <a:ext cx="8816340" cy="50260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40619" y="1046837"/>
            <a:ext cx="7886699" cy="4968551"/>
          </a:xfrm>
        </p:spPr>
        <p:txBody>
          <a:bodyPr>
            <a:normAutofit/>
          </a:bodyPr>
          <a:lstStyle/>
          <a:p>
            <a:pPr>
              <a:buFont typeface="Wingdings" panose="05000000000000000000" pitchFamily="2" charset="2"/>
              <a:buChar char="l"/>
            </a:pPr>
            <a:r>
              <a:rPr lang="zh-CN" altLang="en-US" b="1" dirty="0" smtClean="0"/>
              <a:t>伦理困境与伦理选择</a:t>
            </a:r>
            <a:endParaRPr lang="en-US" altLang="zh-CN" b="1" dirty="0" smtClean="0"/>
          </a:p>
          <a:p>
            <a:endParaRPr lang="en-US" altLang="zh-CN" b="1" dirty="0" smtClean="0"/>
          </a:p>
        </p:txBody>
      </p:sp>
      <p:pic>
        <p:nvPicPr>
          <p:cNvPr id="6" name="图片 5" descr="timg (2).jpg"/>
          <p:cNvPicPr>
            <a:picLocks noChangeAspect="1"/>
          </p:cNvPicPr>
          <p:nvPr/>
        </p:nvPicPr>
        <p:blipFill>
          <a:blip r:embed="rId1" cstate="print"/>
          <a:stretch>
            <a:fillRect/>
          </a:stretch>
        </p:blipFill>
        <p:spPr>
          <a:xfrm>
            <a:off x="1547665" y="1916834"/>
            <a:ext cx="5472608" cy="4279113"/>
          </a:xfrm>
          <a:prstGeom prst="rect">
            <a:avLst/>
          </a:prstGeom>
        </p:spPr>
      </p:pic>
      <p:sp>
        <p:nvSpPr>
          <p:cNvPr id="7" name="TextBox 6"/>
          <p:cNvSpPr txBox="1"/>
          <p:nvPr/>
        </p:nvSpPr>
        <p:spPr>
          <a:xfrm>
            <a:off x="2392045" y="5814060"/>
            <a:ext cx="4036060" cy="521970"/>
          </a:xfrm>
          <a:prstGeom prst="rect">
            <a:avLst/>
          </a:prstGeom>
          <a:noFill/>
        </p:spPr>
        <p:txBody>
          <a:bodyPr wrap="square" rtlCol="0">
            <a:spAutoFit/>
          </a:bodyPr>
          <a:lstStyle/>
          <a:p>
            <a:pPr algn="ctr"/>
            <a:r>
              <a:rPr lang="zh-CN" altLang="en-US" sz="2800" dirty="0" smtClean="0"/>
              <a:t>电车悖论</a:t>
            </a:r>
            <a:endParaRPr lang="zh-CN" altLang="en-US" sz="2800" dirty="0"/>
          </a:p>
        </p:txBody>
      </p:sp>
      <p:sp>
        <p:nvSpPr>
          <p:cNvPr id="2" name="文本框 1"/>
          <p:cNvSpPr txBox="1"/>
          <p:nvPr/>
        </p:nvSpPr>
        <p:spPr>
          <a:xfrm>
            <a:off x="6194425" y="6196330"/>
            <a:ext cx="2697480" cy="368300"/>
          </a:xfrm>
          <a:prstGeom prst="rect">
            <a:avLst/>
          </a:prstGeom>
          <a:noFill/>
        </p:spPr>
        <p:txBody>
          <a:bodyPr wrap="none" rtlCol="0">
            <a:spAutoFit/>
          </a:bodyPr>
          <a:lstStyle/>
          <a:p>
            <a:pPr algn="l"/>
            <a:r>
              <a:rPr lang="zh-CN" altLang="en-US" dirty="0" smtClean="0">
                <a:sym typeface="+mn-ea"/>
              </a:rPr>
              <a:t>视频连接：电车伦理困境</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692696"/>
            <a:ext cx="8229600" cy="1143000"/>
          </a:xfrm>
        </p:spPr>
        <p:txBody>
          <a:bodyPr/>
          <a:lstStyle/>
          <a:p>
            <a:r>
              <a:rPr lang="zh-CN" altLang="en-US" dirty="0" smtClean="0"/>
              <a:t>         电车悖论的分析</a:t>
            </a:r>
            <a:endParaRPr lang="zh-CN" altLang="en-US" dirty="0"/>
          </a:p>
        </p:txBody>
      </p:sp>
      <p:sp>
        <p:nvSpPr>
          <p:cNvPr id="3" name="内容占位符 2"/>
          <p:cNvSpPr>
            <a:spLocks noGrp="1"/>
          </p:cNvSpPr>
          <p:nvPr>
            <p:ph idx="1"/>
          </p:nvPr>
        </p:nvSpPr>
        <p:spPr>
          <a:xfrm>
            <a:off x="262950" y="1739161"/>
            <a:ext cx="8229600" cy="4392488"/>
          </a:xfrm>
        </p:spPr>
        <p:txBody>
          <a:bodyPr>
            <a:noAutofit/>
          </a:bodyPr>
          <a:lstStyle/>
          <a:p>
            <a:pPr>
              <a:lnSpc>
                <a:spcPct val="100000"/>
              </a:lnSpc>
            </a:pPr>
            <a:r>
              <a:rPr lang="zh-CN" altLang="en-US" sz="2400" b="1" dirty="0" smtClean="0">
                <a:solidFill>
                  <a:srgbClr val="FF0000"/>
                </a:solidFill>
                <a:latin typeface="+mn-ea"/>
              </a:rPr>
              <a:t>功利论</a:t>
            </a:r>
            <a:r>
              <a:rPr lang="zh-CN" altLang="en-US" sz="2400" b="1" dirty="0" smtClean="0">
                <a:latin typeface="+mn-ea"/>
              </a:rPr>
              <a:t>：救五个人比救一个人更重要；</a:t>
            </a:r>
            <a:endParaRPr lang="en-US" altLang="zh-CN" sz="2400" b="1" dirty="0" smtClean="0">
              <a:latin typeface="+mn-ea"/>
            </a:endParaRPr>
          </a:p>
          <a:p>
            <a:pPr>
              <a:lnSpc>
                <a:spcPct val="100000"/>
              </a:lnSpc>
            </a:pPr>
            <a:r>
              <a:rPr lang="zh-CN" altLang="en-US" sz="2400" b="1" dirty="0">
                <a:solidFill>
                  <a:srgbClr val="FF0000"/>
                </a:solidFill>
                <a:latin typeface="+mn-ea"/>
              </a:rPr>
              <a:t>义务论</a:t>
            </a:r>
            <a:r>
              <a:rPr lang="zh-CN" altLang="en-US" sz="2400" b="1" dirty="0">
                <a:latin typeface="+mn-ea"/>
              </a:rPr>
              <a:t>：</a:t>
            </a:r>
            <a:r>
              <a:rPr lang="zh-CN" altLang="en-US" sz="2400" b="1" dirty="0" smtClean="0">
                <a:latin typeface="+mn-ea"/>
              </a:rPr>
              <a:t>五个人和一个人的生命同等重要；</a:t>
            </a:r>
            <a:endParaRPr lang="en-US" altLang="zh-CN" sz="2400" b="1" dirty="0" smtClean="0">
              <a:latin typeface="+mn-ea"/>
            </a:endParaRPr>
          </a:p>
          <a:p>
            <a:pPr>
              <a:lnSpc>
                <a:spcPct val="100000"/>
              </a:lnSpc>
            </a:pPr>
            <a:r>
              <a:rPr lang="zh-CN" altLang="en-US" sz="2400" b="1" dirty="0">
                <a:solidFill>
                  <a:srgbClr val="FF0000"/>
                </a:solidFill>
                <a:latin typeface="+mn-ea"/>
              </a:rPr>
              <a:t>契约论</a:t>
            </a:r>
            <a:r>
              <a:rPr lang="zh-CN" altLang="en-US" sz="2400" b="1" dirty="0">
                <a:latin typeface="+mn-ea"/>
              </a:rPr>
              <a:t>：</a:t>
            </a:r>
            <a:r>
              <a:rPr lang="zh-CN" altLang="en-US" sz="2400" b="1" dirty="0" smtClean="0">
                <a:latin typeface="+mn-ea"/>
              </a:rPr>
              <a:t>履行约定比不履行约定更重要（事先应该对各种情况的处置有明确的规定，避免这种情况的发生。一旦发生了，要首先强调履行约定，如遵守交通规则）</a:t>
            </a:r>
            <a:endParaRPr lang="en-US" altLang="zh-CN" sz="2400" b="1" dirty="0" smtClean="0">
              <a:latin typeface="+mn-ea"/>
            </a:endParaRPr>
          </a:p>
          <a:p>
            <a:pPr>
              <a:lnSpc>
                <a:spcPct val="100000"/>
              </a:lnSpc>
            </a:pPr>
            <a:r>
              <a:rPr lang="zh-CN" altLang="en-US" sz="2400" b="1" dirty="0">
                <a:solidFill>
                  <a:srgbClr val="FF0000"/>
                </a:solidFill>
                <a:latin typeface="+mn-ea"/>
              </a:rPr>
              <a:t>德性论</a:t>
            </a:r>
            <a:r>
              <a:rPr lang="zh-CN" altLang="en-US" sz="2400" b="1" dirty="0">
                <a:latin typeface="+mn-ea"/>
              </a:rPr>
              <a:t>：</a:t>
            </a:r>
            <a:r>
              <a:rPr lang="zh-CN" altLang="en-US" sz="2400" b="1" dirty="0" smtClean="0">
                <a:latin typeface="+mn-ea"/>
              </a:rPr>
              <a:t>面临以前从未遇到的新情况时，需要基于美德，对具体情况做具体分析和处理。</a:t>
            </a:r>
            <a:endParaRPr lang="en-US" altLang="zh-CN" sz="2400" b="1" dirty="0" smtClean="0">
              <a:latin typeface="+mn-ea"/>
            </a:endParaRPr>
          </a:p>
          <a:p>
            <a:pPr>
              <a:lnSpc>
                <a:spcPct val="100000"/>
              </a:lnSpc>
            </a:pPr>
            <a:endParaRPr lang="en-US" altLang="zh-CN" sz="2400" b="1" dirty="0" smtClean="0">
              <a:latin typeface="+mn-ea"/>
            </a:endParaRPr>
          </a:p>
          <a:p>
            <a:pPr>
              <a:lnSpc>
                <a:spcPct val="100000"/>
              </a:lnSpc>
            </a:pPr>
            <a:r>
              <a:rPr lang="zh-CN" altLang="en-US" sz="2400" b="1" dirty="0" smtClean="0">
                <a:latin typeface="+mn-ea"/>
              </a:rPr>
              <a:t>消除电车悖论的根本途径：从制度设计上避免这种事情的发生。（亚历山大大帝打开戈迪亚斯王之结）</a:t>
            </a:r>
            <a:endParaRPr lang="zh-CN" altLang="en-US" sz="2400" b="1" dirty="0">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descr="C:\Users\lxn\AppData\Roaming\Tencent\Users\565354\QQ\WinTemp\RichOle\BYJ1}R]$H5}MG982T@Q9V%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7118" y="1556792"/>
            <a:ext cx="8337601" cy="50405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907704" y="836712"/>
            <a:ext cx="4817344" cy="646331"/>
          </a:xfrm>
          <a:prstGeom prst="rect">
            <a:avLst/>
          </a:prstGeom>
          <a:noFill/>
        </p:spPr>
        <p:txBody>
          <a:bodyPr wrap="none" rtlCol="0">
            <a:spAutoFit/>
          </a:bodyPr>
          <a:lstStyle/>
          <a:p>
            <a:r>
              <a:rPr lang="zh-CN" altLang="en-US" sz="3600" b="1" dirty="0" smtClean="0"/>
              <a:t>互联网巨头的伦理困境</a:t>
            </a:r>
            <a:endParaRPr lang="zh-CN" altLang="en-US" sz="3600" b="1"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1" descr="C:\Users\lxn\AppData\Roaming\Tencent\Users\565354\QQ\WinTemp\RichOle\`B`P~KPP7VI9%KNM5F6N{E0.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2644" y="1547515"/>
            <a:ext cx="8379113" cy="33123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1" descr="C:\Users\lxn\AppData\Roaming\Tencent\Users\565354\QQ\WinTemp\RichOle\~P]_27}6FQ49R0D`WQ{]{~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1520" y="1196752"/>
            <a:ext cx="8690785" cy="48965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1" descr="C:\Users\lxn\AppData\Roaming\Tencent\Users\565354\QQ\WinTemp\RichOle\LXL}`7(7{(%`FK(86]7_6HL.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0235" y="1150620"/>
            <a:ext cx="7588250" cy="45561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nvGraphicFramePr>
        <p:xfrm>
          <a:off x="395537" y="1124744"/>
          <a:ext cx="8568952" cy="518457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1" descr="C:\Users\lxn\AppData\Roaming\Tencent\Users\565354\QQ\WinTemp\RichOle\0$[`VE@NL~_GGF_AB[LV13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9512" y="908720"/>
            <a:ext cx="8389338" cy="5400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1" descr="C:\Users\lxn\AppData\Roaming\Tencent\Users\565354\QQ\WinTemp\RichOle\1U4TMV_YPCNT74L{08S0HK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6492" y="1471320"/>
            <a:ext cx="8797406" cy="3464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00050" y="1167130"/>
            <a:ext cx="8343900" cy="4523105"/>
          </a:xfrm>
          <a:prstGeom prst="rect">
            <a:avLst/>
          </a:prstGeom>
          <a:noFill/>
        </p:spPr>
        <p:txBody>
          <a:bodyPr wrap="square" rtlCol="0">
            <a:spAutoFit/>
          </a:bodyPr>
          <a:lstStyle/>
          <a:p>
            <a:pPr>
              <a:lnSpc>
                <a:spcPct val="150000"/>
              </a:lnSpc>
            </a:pPr>
            <a:r>
              <a:rPr lang="en-US" altLang="zh-CN" sz="2400" b="1"/>
              <a:t>2021</a:t>
            </a:r>
            <a:r>
              <a:rPr lang="zh-CN" altLang="en-US" sz="2400" b="1"/>
              <a:t>年8月30日下午，国家新闻出版署下发了《关于进一步严格管理切实防止未成年人沉迷网络游戏的通知》，要求严格限制向未成年人提供网络游戏服务的时间，</a:t>
            </a:r>
            <a:r>
              <a:rPr lang="zh-CN" altLang="en-US" sz="2400" b="1">
                <a:solidFill>
                  <a:srgbClr val="FF0000"/>
                </a:solidFill>
              </a:rPr>
              <a:t>所有网络游戏企业仅可在周五、周六、周日和法定节假日每日20时至21时向未成年人提供1小时服务</a:t>
            </a:r>
            <a:r>
              <a:rPr lang="zh-CN" altLang="en-US" sz="2400" b="1"/>
              <a:t>，其他时间均不得以任何形式向未成年人提供网络游戏服务。并要求严格落实网络游戏用户账号实名注册和登录要求，不得以任何形式向未实名注册和登录的用户提供游戏服务。</a:t>
            </a:r>
            <a:endParaRPr lang="zh-CN" altLang="en-US" sz="2400" b="1"/>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1" name="Picture 1" descr="C:\Users\lxn\AppData\Roaming\Tencent\Users\565354\QQ\WinTemp\RichOle\TT5D]ETF68N@XO}(S[[CFBL.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5420" y="1104900"/>
            <a:ext cx="8773160" cy="53962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914400" y="635000"/>
            <a:ext cx="7315200" cy="2143125"/>
          </a:xfrm>
          <a:prstGeom prst="rect">
            <a:avLst/>
          </a:prstGeom>
          <a:noFill/>
        </p:spPr>
        <p:txBody>
          <a:bodyPr wrap="square" rtlCol="0" anchor="ctr" anchorCtr="0">
            <a:noAutofit/>
          </a:bodyPr>
          <a:lstStyle/>
          <a:p>
            <a:pPr lvl="0" algn="l">
              <a:buNone/>
            </a:pPr>
            <a:r>
              <a:rPr lang="zh-CN" altLang="en-US" sz="2600">
                <a:solidFill>
                  <a:srgbClr val="000000"/>
                </a:solidFill>
                <a:latin typeface="微软雅黑" panose="020B0503020204020204" charset="-122"/>
                <a:ea typeface="微软雅黑" panose="020B0503020204020204" charset="-122"/>
              </a:rPr>
              <a:t>以下关于伦理与道德，描述正确的是</a:t>
            </a:r>
            <a:endParaRPr lang="zh-CN" altLang="en-US" sz="2600">
              <a:solidFill>
                <a:srgbClr val="000000"/>
              </a:solidFill>
              <a:latin typeface="微软雅黑" panose="020B0503020204020204" charset="-122"/>
              <a:ea typeface="微软雅黑" panose="020B0503020204020204" charset="-122"/>
            </a:endParaRPr>
          </a:p>
        </p:txBody>
      </p:sp>
      <p:sp>
        <p:nvSpPr>
          <p:cNvPr id="4" name="文本框 3"/>
          <p:cNvSpPr txBox="1"/>
          <p:nvPr>
            <p:custDataLst>
              <p:tags r:id="rId2"/>
            </p:custDataLst>
          </p:nvPr>
        </p:nvSpPr>
        <p:spPr>
          <a:xfrm>
            <a:off x="1828800" y="2348880"/>
            <a:ext cx="6400800" cy="642620"/>
          </a:xfrm>
          <a:prstGeom prst="rect">
            <a:avLst/>
          </a:prstGeom>
          <a:noFill/>
        </p:spPr>
        <p:txBody>
          <a:bodyPr wrap="square" rtlCol="0" anchor="ctr" anchorCtr="0">
            <a:noAutofit/>
          </a:bodyPr>
          <a:lstStyle/>
          <a:p>
            <a:pPr lvl="0" algn="l">
              <a:buNone/>
            </a:pPr>
            <a:r>
              <a:rPr lang="zh-CN" altLang="en-US" sz="2600" dirty="0">
                <a:solidFill>
                  <a:srgbClr val="000000"/>
                </a:solidFill>
                <a:latin typeface="微软雅黑" panose="020B0503020204020204" charset="-122"/>
                <a:ea typeface="微软雅黑" panose="020B0503020204020204" charset="-122"/>
                <a:sym typeface="+mn-ea"/>
              </a:rPr>
              <a:t>道德是公认的规范；伦理是对规范的反思</a:t>
            </a:r>
            <a:endParaRPr lang="zh-CN" altLang="en-US" sz="2600" dirty="0">
              <a:solidFill>
                <a:srgbClr val="000000"/>
              </a:solidFill>
              <a:latin typeface="微软雅黑" panose="020B0503020204020204" charset="-122"/>
              <a:ea typeface="微软雅黑" panose="020B0503020204020204" charset="-122"/>
            </a:endParaRPr>
          </a:p>
        </p:txBody>
      </p:sp>
      <p:sp>
        <p:nvSpPr>
          <p:cNvPr id="5" name="文本框 4"/>
          <p:cNvSpPr txBox="1"/>
          <p:nvPr>
            <p:custDataLst>
              <p:tags r:id="rId3"/>
            </p:custDataLst>
          </p:nvPr>
        </p:nvSpPr>
        <p:spPr>
          <a:xfrm>
            <a:off x="1828800" y="3206130"/>
            <a:ext cx="6400800" cy="642620"/>
          </a:xfrm>
          <a:prstGeom prst="rect">
            <a:avLst/>
          </a:prstGeom>
          <a:noFill/>
        </p:spPr>
        <p:txBody>
          <a:bodyPr wrap="square" rtlCol="0" anchor="ctr" anchorCtr="0">
            <a:noAutofit/>
          </a:bodyPr>
          <a:lstStyle/>
          <a:p>
            <a:pPr lvl="0" algn="l">
              <a:buNone/>
            </a:pPr>
            <a:r>
              <a:rPr lang="zh-CN" altLang="en-US" sz="2600" dirty="0">
                <a:solidFill>
                  <a:srgbClr val="000000"/>
                </a:solidFill>
                <a:latin typeface="微软雅黑" panose="020B0503020204020204" charset="-122"/>
                <a:ea typeface="微软雅黑" panose="020B0503020204020204" charset="-122"/>
                <a:sym typeface="+mn-ea"/>
              </a:rPr>
              <a:t>道德讲奉献；伦理讲公平</a:t>
            </a:r>
            <a:endParaRPr lang="zh-CN" altLang="en-US" sz="2600" dirty="0">
              <a:solidFill>
                <a:srgbClr val="000000"/>
              </a:solidFill>
              <a:latin typeface="微软雅黑" panose="020B0503020204020204" charset="-122"/>
              <a:ea typeface="微软雅黑" panose="020B0503020204020204" charset="-122"/>
            </a:endParaRPr>
          </a:p>
        </p:txBody>
      </p:sp>
      <p:sp>
        <p:nvSpPr>
          <p:cNvPr id="6" name="文本框 5"/>
          <p:cNvSpPr txBox="1"/>
          <p:nvPr>
            <p:custDataLst>
              <p:tags r:id="rId4"/>
            </p:custDataLst>
          </p:nvPr>
        </p:nvSpPr>
        <p:spPr>
          <a:xfrm>
            <a:off x="1828800" y="4063380"/>
            <a:ext cx="6400800" cy="642620"/>
          </a:xfrm>
          <a:prstGeom prst="rect">
            <a:avLst/>
          </a:prstGeom>
          <a:noFill/>
        </p:spPr>
        <p:txBody>
          <a:bodyPr wrap="square" rtlCol="0" anchor="ctr" anchorCtr="0">
            <a:noAutofit/>
          </a:bodyPr>
          <a:lstStyle/>
          <a:p>
            <a:pPr lvl="0" algn="l">
              <a:buNone/>
            </a:pPr>
            <a:r>
              <a:rPr lang="zh-CN" altLang="en-US" sz="2600" dirty="0">
                <a:solidFill>
                  <a:srgbClr val="000000"/>
                </a:solidFill>
                <a:latin typeface="微软雅黑" panose="020B0503020204020204" charset="-122"/>
                <a:ea typeface="微软雅黑" panose="020B0503020204020204" charset="-122"/>
                <a:sym typeface="+mn-ea"/>
              </a:rPr>
              <a:t>道德讲感情；伦理讲理性</a:t>
            </a:r>
            <a:endParaRPr lang="zh-CN" altLang="en-US" sz="2600" dirty="0">
              <a:solidFill>
                <a:srgbClr val="000000"/>
              </a:solidFill>
              <a:latin typeface="微软雅黑" panose="020B0503020204020204" charset="-122"/>
              <a:ea typeface="微软雅黑" panose="020B0503020204020204" charset="-122"/>
            </a:endParaRPr>
          </a:p>
        </p:txBody>
      </p:sp>
      <p:sp>
        <p:nvSpPr>
          <p:cNvPr id="7" name="文本框 6"/>
          <p:cNvSpPr txBox="1"/>
          <p:nvPr>
            <p:custDataLst>
              <p:tags r:id="rId5"/>
            </p:custDataLst>
          </p:nvPr>
        </p:nvSpPr>
        <p:spPr>
          <a:xfrm>
            <a:off x="1828800" y="4920630"/>
            <a:ext cx="6400800" cy="642620"/>
          </a:xfrm>
          <a:prstGeom prst="rect">
            <a:avLst/>
          </a:prstGeom>
          <a:noFill/>
        </p:spPr>
        <p:txBody>
          <a:bodyPr wrap="square" rtlCol="0" anchor="ctr" anchorCtr="0">
            <a:noAutofit/>
          </a:bodyPr>
          <a:lstStyle/>
          <a:p>
            <a:pPr lvl="0" algn="l">
              <a:buNone/>
            </a:pPr>
            <a:r>
              <a:rPr lang="zh-CN" altLang="en-US" sz="2600" dirty="0">
                <a:solidFill>
                  <a:srgbClr val="000000"/>
                </a:solidFill>
                <a:latin typeface="微软雅黑" panose="020B0503020204020204" charset="-122"/>
                <a:ea typeface="微软雅黑" panose="020B0503020204020204" charset="-122"/>
              </a:rPr>
              <a:t>道德是个人境界；伦理是群体关系</a:t>
            </a:r>
            <a:endParaRPr lang="zh-CN" altLang="en-US" sz="2600" dirty="0">
              <a:solidFill>
                <a:srgbClr val="000000"/>
              </a:solidFill>
              <a:latin typeface="微软雅黑" panose="020B0503020204020204" charset="-122"/>
              <a:ea typeface="微软雅黑" panose="020B0503020204020204" charset="-122"/>
            </a:endParaRPr>
          </a:p>
        </p:txBody>
      </p:sp>
      <p:sp>
        <p:nvSpPr>
          <p:cNvPr id="8" name="矩形 7"/>
          <p:cNvSpPr>
            <a:spLocks noChangeAspect="1"/>
          </p:cNvSpPr>
          <p:nvPr>
            <p:custDataLst>
              <p:tags r:id="rId6"/>
            </p:custDataLst>
          </p:nvPr>
        </p:nvSpPr>
        <p:spPr>
          <a:xfrm>
            <a:off x="1114425" y="2413015"/>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endParaRPr>
          </a:p>
        </p:txBody>
      </p:sp>
      <p:sp>
        <p:nvSpPr>
          <p:cNvPr id="9" name="矩形 8"/>
          <p:cNvSpPr>
            <a:spLocks noChangeAspect="1"/>
          </p:cNvSpPr>
          <p:nvPr>
            <p:custDataLst>
              <p:tags r:id="rId7"/>
            </p:custDataLst>
          </p:nvPr>
        </p:nvSpPr>
        <p:spPr>
          <a:xfrm>
            <a:off x="1114425" y="3270265"/>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endParaRPr>
          </a:p>
        </p:txBody>
      </p:sp>
      <p:sp>
        <p:nvSpPr>
          <p:cNvPr id="10" name="矩形 9"/>
          <p:cNvSpPr>
            <a:spLocks noChangeAspect="1"/>
          </p:cNvSpPr>
          <p:nvPr>
            <p:custDataLst>
              <p:tags r:id="rId8"/>
            </p:custDataLst>
          </p:nvPr>
        </p:nvSpPr>
        <p:spPr>
          <a:xfrm>
            <a:off x="1114425" y="4127515"/>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rPr>
              <a:t>C</a:t>
            </a:r>
            <a:endParaRPr lang="zh-CN" altLang="en-US" sz="1600">
              <a:solidFill>
                <a:srgbClr val="FFFFFF"/>
              </a:solidFill>
              <a:latin typeface="微软雅黑" panose="020B0503020204020204" charset="-122"/>
              <a:ea typeface="微软雅黑" panose="020B0503020204020204" charset="-122"/>
            </a:endParaRPr>
          </a:p>
        </p:txBody>
      </p:sp>
      <p:sp>
        <p:nvSpPr>
          <p:cNvPr id="11" name="矩形 10"/>
          <p:cNvSpPr>
            <a:spLocks noChangeAspect="1"/>
          </p:cNvSpPr>
          <p:nvPr>
            <p:custDataLst>
              <p:tags r:id="rId9"/>
            </p:custDataLst>
          </p:nvPr>
        </p:nvSpPr>
        <p:spPr>
          <a:xfrm>
            <a:off x="1114425" y="4984765"/>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rPr>
              <a:t>D</a:t>
            </a:r>
            <a:endParaRPr lang="zh-CN" altLang="en-US" sz="1600">
              <a:solidFill>
                <a:srgbClr val="FFFFFF"/>
              </a:solidFill>
              <a:latin typeface="微软雅黑" panose="020B0503020204020204" charset="-122"/>
              <a:ea typeface="微软雅黑" panose="020B0503020204020204" charset="-122"/>
            </a:endParaRPr>
          </a:p>
        </p:txBody>
      </p:sp>
      <p:sp>
        <p:nvSpPr>
          <p:cNvPr id="12" name="圆角矩形 11"/>
          <p:cNvSpPr/>
          <p:nvPr>
            <p:custDataLst>
              <p:tags r:id="rId10"/>
            </p:custDataLst>
          </p:nvPr>
        </p:nvSpPr>
        <p:spPr>
          <a:xfrm>
            <a:off x="61722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rPr>
              <a:t>提交</a:t>
            </a:r>
            <a:endParaRPr lang="zh-CN" altLang="en-US" sz="1600">
              <a:solidFill>
                <a:srgbClr val="FFFFFF"/>
              </a:solidFill>
              <a:latin typeface="微软雅黑" panose="020B0503020204020204" charset="-122"/>
              <a:ea typeface="微软雅黑" panose="020B0503020204020204" charset="-122"/>
            </a:endParaRPr>
          </a:p>
        </p:txBody>
      </p:sp>
      <p:grpSp>
        <p:nvGrpSpPr>
          <p:cNvPr id="17" name="组合 16"/>
          <p:cNvGrpSpPr/>
          <p:nvPr>
            <p:custDataLst>
              <p:tags r:id="rId11"/>
            </p:custDataLst>
          </p:nvPr>
        </p:nvGrpSpPr>
        <p:grpSpPr>
          <a:xfrm>
            <a:off x="0" y="0"/>
            <a:ext cx="9144000" cy="635000"/>
            <a:chOff x="0" y="0"/>
            <a:chExt cx="14400" cy="1000"/>
          </a:xfrm>
        </p:grpSpPr>
        <p:sp>
          <p:nvSpPr>
            <p:cNvPr id="13" name="TitleBackground"/>
            <p:cNvSpPr/>
            <p:nvPr>
              <p:custDataLst>
                <p:tags r:id="rId12"/>
              </p:custDataLst>
            </p:nvPr>
          </p:nvSpPr>
          <p:spPr>
            <a:xfrm>
              <a:off x="0" y="0"/>
              <a:ext cx="14400" cy="1000"/>
            </a:xfrm>
            <a:prstGeom prst="rect">
              <a:avLst/>
            </a:prstGeom>
            <a:solidFill>
              <a:srgbClr val="F6F7F8"/>
            </a:solidFill>
            <a:ln w="25400" cap="flat" cmpd="sng" algn="ctr">
              <a:noFill/>
              <a:prstDash val="solid"/>
            </a:ln>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ColorBlock"/>
            <p:cNvSpPr/>
            <p:nvPr>
              <p:custDataLst>
                <p:tags r:id="rId13"/>
              </p:custDataLst>
            </p:nvPr>
          </p:nvSpPr>
          <p:spPr>
            <a:xfrm>
              <a:off x="0" y="0"/>
              <a:ext cx="300" cy="1000"/>
            </a:xfrm>
            <a:prstGeom prst="rect">
              <a:avLst/>
            </a:prstGeom>
            <a:solidFill>
              <a:srgbClr val="639EF4"/>
            </a:solidFill>
            <a:ln w="25400" cap="flat" cmpd="sng" algn="ctr">
              <a:noFill/>
              <a:prstDash val="solid"/>
            </a:ln>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ypeText"/>
            <p:cNvSpPr txBox="1"/>
            <p:nvPr>
              <p:custDataLst>
                <p:tags r:id="rId14"/>
              </p:custDataLst>
            </p:nvPr>
          </p:nvSpPr>
          <p:spPr>
            <a:xfrm>
              <a:off x="400" y="0"/>
              <a:ext cx="3000" cy="1000"/>
            </a:xfrm>
            <a:prstGeom prst="rect">
              <a:avLst/>
            </a:prstGeom>
            <a:noFill/>
          </p:spPr>
          <p:txBody>
            <a:bodyPr wrap="none" rtlCol="0" anchor="ctr" anchorCtr="0">
              <a:noAutofit/>
            </a:bodyPr>
            <a:lstStyle/>
            <a:p>
              <a:pPr lvl="0" algn="l">
                <a:buNone/>
              </a:pPr>
              <a:r>
                <a:rPr lang="zh-CN" altLang="en-US" sz="2600">
                  <a:solidFill>
                    <a:srgbClr val="000000"/>
                  </a:solidFill>
                  <a:latin typeface="微软雅黑" panose="020B0503020204020204" charset="-122"/>
                  <a:ea typeface="微软雅黑" panose="020B0503020204020204" charset="-122"/>
                </a:rPr>
                <a:t>多选题</a:t>
              </a:r>
              <a:endParaRPr lang="zh-CN" altLang="en-US" sz="2600">
                <a:solidFill>
                  <a:srgbClr val="000000"/>
                </a:solidFill>
                <a:latin typeface="微软雅黑" panose="020B0503020204020204" charset="-122"/>
                <a:ea typeface="微软雅黑" panose="020B0503020204020204" charset="-122"/>
              </a:endParaRPr>
            </a:p>
          </p:txBody>
        </p:sp>
        <p:sp>
          <p:nvSpPr>
            <p:cNvPr id="16" name="TipText"/>
            <p:cNvSpPr txBox="1"/>
            <p:nvPr>
              <p:custDataLst>
                <p:tags r:id="rId15"/>
              </p:custDataLst>
            </p:nvPr>
          </p:nvSpPr>
          <p:spPr>
            <a:xfrm>
              <a:off x="2248" y="172"/>
              <a:ext cx="3600" cy="800"/>
            </a:xfrm>
            <a:prstGeom prst="rect">
              <a:avLst/>
            </a:prstGeom>
            <a:noFill/>
          </p:spPr>
          <p:txBody>
            <a:bodyPr wrap="none" rtlCol="0" anchor="ctr" anchorCtr="0">
              <a:noAutofit/>
            </a:bodyPr>
            <a:lstStyle/>
            <a:p>
              <a:pPr lvl="0" algn="l">
                <a:buNone/>
              </a:pPr>
              <a:r>
                <a:rPr lang="zh-CN" altLang="en-US" sz="2000">
                  <a:solidFill>
                    <a:srgbClr val="808080"/>
                  </a:solidFill>
                  <a:latin typeface="微软雅黑" panose="020B0503020204020204" charset="-122"/>
                  <a:ea typeface="微软雅黑" panose="020B0503020204020204" charset="-122"/>
                  <a:cs typeface="微软雅黑" panose="020B0503020204020204" charset="-122"/>
                </a:rPr>
                <a:t>5分</a:t>
              </a:r>
              <a:endParaRPr lang="zh-CN" altLang="en-US" sz="2000">
                <a:solidFill>
                  <a:srgbClr val="808080"/>
                </a:solidFill>
                <a:latin typeface="微软雅黑" panose="020B0503020204020204" charset="-122"/>
                <a:ea typeface="微软雅黑" panose="020B0503020204020204" charset="-122"/>
                <a:cs typeface="微软雅黑" panose="020B0503020204020204" charset="-122"/>
              </a:endParaRPr>
            </a:p>
          </p:txBody>
        </p:sp>
      </p:grpSp>
      <p:pic>
        <p:nvPicPr>
          <p:cNvPr id="2" name="图片 1" descr="tmpF958"/>
          <p:cNvPicPr>
            <a:picLocks noChangeAspect="1"/>
          </p:cNvPicPr>
          <p:nvPr>
            <p:custDataLst>
              <p:tags r:id="rId16"/>
            </p:custDataLst>
          </p:nvPr>
        </p:nvPicPr>
        <p:blipFill>
          <a:blip r:embed="rId17"/>
          <a:stretch>
            <a:fillRect/>
          </a:stretch>
        </p:blipFill>
        <p:spPr>
          <a:xfrm>
            <a:off x="7594600" y="63500"/>
            <a:ext cx="1422400" cy="508000"/>
          </a:xfrm>
          <a:prstGeom prst="rect">
            <a:avLst/>
          </a:prstGeom>
        </p:spPr>
      </p:pic>
    </p:spTree>
    <p:custDataLst>
      <p:tags r:id="rId1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4325" y="894210"/>
            <a:ext cx="5553819" cy="778098"/>
          </a:xfr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l"/>
            <a:r>
              <a:rPr lang="en-US" altLang="zh-CN" sz="3600" b="1" dirty="0" smtClean="0"/>
              <a:t>1.3 </a:t>
            </a:r>
            <a:r>
              <a:rPr lang="zh-CN" altLang="en-US" sz="3600" b="1" dirty="0" smtClean="0"/>
              <a:t>工程实践中的伦理问题</a:t>
            </a:r>
            <a:endParaRPr lang="zh-CN" altLang="en-US" sz="3600" b="1" dirty="0"/>
          </a:p>
        </p:txBody>
      </p:sp>
      <p:pic>
        <p:nvPicPr>
          <p:cNvPr id="36865" name="Picture 1" descr="C:\Users\lxn\AppData\Roaming\Tencent\Users\565354\QQ\WinTemp\RichOle\5TR]K9ZX6~~(J`(CHY`VLF7.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9552" y="1700807"/>
            <a:ext cx="8208912" cy="48753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605" y="908685"/>
            <a:ext cx="8131175" cy="2376299"/>
          </a:xfrm>
        </p:spPr>
        <p:txBody>
          <a:bodyPr>
            <a:noAutofit/>
          </a:bodyPr>
          <a:lstStyle/>
          <a:p>
            <a:pPr marL="114300" indent="-457200">
              <a:lnSpc>
                <a:spcPts val="4300"/>
              </a:lnSpc>
              <a:buFont typeface="Wingdings" panose="05000000000000000000" pitchFamily="2" charset="2"/>
              <a:buChar char="l"/>
            </a:pPr>
            <a:r>
              <a:rPr lang="zh-CN" altLang="en-US" b="1" dirty="0" smtClean="0">
                <a:solidFill>
                  <a:schemeClr val="tx1"/>
                </a:solidFill>
              </a:rPr>
              <a:t>技术伦理问题</a:t>
            </a:r>
            <a:endParaRPr lang="en-US" altLang="zh-CN" b="1" dirty="0" smtClean="0">
              <a:solidFill>
                <a:schemeClr val="tx1"/>
              </a:solidFill>
            </a:endParaRPr>
          </a:p>
          <a:p>
            <a:pPr marL="0">
              <a:lnSpc>
                <a:spcPct val="150000"/>
              </a:lnSpc>
              <a:buNone/>
            </a:pPr>
            <a:r>
              <a:rPr lang="zh-CN" altLang="en-US" sz="2800" b="1" dirty="0" smtClean="0"/>
              <a:t>     </a:t>
            </a:r>
            <a:r>
              <a:rPr lang="zh-CN" altLang="en-US" sz="2400" b="1" dirty="0" smtClean="0"/>
              <a:t>技术</a:t>
            </a:r>
            <a:r>
              <a:rPr lang="zh-CN" altLang="en-US" sz="2400" b="1" dirty="0"/>
              <a:t>伦理是探讨如何认识和约束技术发展带来的社会</a:t>
            </a:r>
            <a:r>
              <a:rPr lang="zh-CN" altLang="en-US" sz="2400" b="1" dirty="0" smtClean="0"/>
              <a:t>问题。技术本无善恶，但在</a:t>
            </a:r>
            <a:r>
              <a:rPr lang="zh-CN" altLang="en-US" sz="2400" b="1" dirty="0"/>
              <a:t>工程技术活动中必须要考虑到技术运用的主体</a:t>
            </a:r>
            <a:r>
              <a:rPr lang="en-US" altLang="zh-CN" sz="2400" b="1" dirty="0"/>
              <a:t>——</a:t>
            </a:r>
            <a:r>
              <a:rPr lang="zh-CN" altLang="en-US" sz="2400" b="1" dirty="0" smtClean="0"/>
              <a:t>人。   </a:t>
            </a:r>
            <a:endParaRPr lang="en-US" altLang="zh-CN" sz="2800" b="1" dirty="0" smtClean="0">
              <a:solidFill>
                <a:schemeClr val="tx1"/>
              </a:solidFill>
            </a:endParaRPr>
          </a:p>
        </p:txBody>
      </p:sp>
      <p:sp>
        <p:nvSpPr>
          <p:cNvPr id="2" name="TextBox 1"/>
          <p:cNvSpPr txBox="1"/>
          <p:nvPr/>
        </p:nvSpPr>
        <p:spPr>
          <a:xfrm>
            <a:off x="587957" y="3501008"/>
            <a:ext cx="7920880" cy="2862322"/>
          </a:xfrm>
          <a:prstGeom prst="rect">
            <a:avLst/>
          </a:prstGeom>
          <a:noFill/>
          <a:ln w="28575">
            <a:solidFill>
              <a:srgbClr val="C00000"/>
            </a:solidFill>
          </a:ln>
        </p:spPr>
        <p:txBody>
          <a:bodyPr wrap="square" rtlCol="0">
            <a:spAutoFit/>
          </a:bodyPr>
          <a:lstStyle/>
          <a:p>
            <a:pPr>
              <a:lnSpc>
                <a:spcPct val="150000"/>
              </a:lnSpc>
            </a:pPr>
            <a:r>
              <a:rPr lang="zh-CN" altLang="en-US" sz="2400" b="1" dirty="0"/>
              <a:t>基因编辑婴儿事件中的技术</a:t>
            </a:r>
            <a:r>
              <a:rPr lang="zh-CN" altLang="en-US" sz="2400" b="1" dirty="0" smtClean="0"/>
              <a:t>伦理问题</a:t>
            </a:r>
            <a:r>
              <a:rPr lang="zh-CN" altLang="en-US" sz="2400" b="1" dirty="0"/>
              <a:t>：</a:t>
            </a:r>
            <a:endParaRPr lang="zh-CN" altLang="en-US" sz="2400" b="1" dirty="0"/>
          </a:p>
          <a:p>
            <a:pPr marL="342900" indent="-342900">
              <a:lnSpc>
                <a:spcPct val="150000"/>
              </a:lnSpc>
              <a:buFont typeface="Wingdings" panose="05000000000000000000" pitchFamily="2" charset="2"/>
              <a:buChar char="u"/>
            </a:pPr>
            <a:r>
              <a:rPr lang="zh-CN" altLang="en-US" sz="2400" b="1" dirty="0"/>
              <a:t>正常生理功能</a:t>
            </a:r>
            <a:r>
              <a:rPr lang="zh-CN" altLang="en-US" sz="2400" b="1" dirty="0" smtClean="0"/>
              <a:t>受损？</a:t>
            </a:r>
            <a:endParaRPr lang="zh-CN" altLang="en-US" sz="2400" b="1" dirty="0"/>
          </a:p>
          <a:p>
            <a:pPr marL="342900" indent="-342900">
              <a:lnSpc>
                <a:spcPct val="150000"/>
              </a:lnSpc>
              <a:buFont typeface="Wingdings" panose="05000000000000000000" pitchFamily="2" charset="2"/>
              <a:buChar char="u"/>
            </a:pPr>
            <a:r>
              <a:rPr lang="zh-CN" altLang="en-US" sz="2400" b="1" dirty="0"/>
              <a:t>污染人类基因</a:t>
            </a:r>
            <a:r>
              <a:rPr lang="zh-CN" altLang="en-US" sz="2400" b="1" dirty="0" smtClean="0"/>
              <a:t>池？</a:t>
            </a:r>
            <a:endParaRPr lang="zh-CN" altLang="en-US" sz="2400" b="1" dirty="0"/>
          </a:p>
          <a:p>
            <a:pPr marL="342900" indent="-342900">
              <a:lnSpc>
                <a:spcPct val="150000"/>
              </a:lnSpc>
              <a:buFont typeface="Wingdings" panose="05000000000000000000" pitchFamily="2" charset="2"/>
              <a:buChar char="u"/>
            </a:pPr>
            <a:r>
              <a:rPr lang="zh-CN" altLang="en-US" sz="2400" b="1" dirty="0"/>
              <a:t>基因</a:t>
            </a:r>
            <a:r>
              <a:rPr lang="zh-CN" altLang="en-US" sz="2400" b="1" dirty="0" smtClean="0"/>
              <a:t>歧视？</a:t>
            </a:r>
            <a:endParaRPr lang="zh-CN" altLang="en-US" sz="2400" b="1" dirty="0"/>
          </a:p>
          <a:p>
            <a:pPr marL="342900" indent="-342900">
              <a:lnSpc>
                <a:spcPct val="150000"/>
              </a:lnSpc>
              <a:buFont typeface="Wingdings" panose="05000000000000000000" pitchFamily="2" charset="2"/>
              <a:buChar char="u"/>
            </a:pPr>
            <a:r>
              <a:rPr lang="zh-CN" altLang="en-US" sz="2400" b="1" dirty="0"/>
              <a:t>金钱操控人类</a:t>
            </a:r>
            <a:r>
              <a:rPr lang="zh-CN" altLang="en-US" sz="2400" b="1" dirty="0" smtClean="0"/>
              <a:t>进化？</a:t>
            </a:r>
            <a:endParaRPr lang="zh-CN" altLang="en-US" sz="2400" b="1"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1052736"/>
            <a:ext cx="7886699" cy="5184576"/>
          </a:xfrm>
        </p:spPr>
        <p:txBody>
          <a:bodyPr>
            <a:noAutofit/>
          </a:bodyPr>
          <a:lstStyle/>
          <a:p>
            <a:pPr marL="114300" indent="-457200">
              <a:lnSpc>
                <a:spcPts val="4000"/>
              </a:lnSpc>
              <a:buFont typeface="Wingdings" panose="05000000000000000000" pitchFamily="2" charset="2"/>
              <a:buChar char="l"/>
            </a:pPr>
            <a:r>
              <a:rPr lang="zh-CN" altLang="en-US" b="1" dirty="0" smtClean="0">
                <a:solidFill>
                  <a:schemeClr val="tx1"/>
                </a:solidFill>
              </a:rPr>
              <a:t>利益伦理问题</a:t>
            </a:r>
            <a:endParaRPr lang="en-US" altLang="zh-CN" b="1" dirty="0" smtClean="0">
              <a:solidFill>
                <a:schemeClr val="tx1"/>
              </a:solidFill>
            </a:endParaRPr>
          </a:p>
          <a:p>
            <a:pPr marL="0">
              <a:lnSpc>
                <a:spcPts val="4000"/>
              </a:lnSpc>
              <a:buNone/>
            </a:pPr>
            <a:r>
              <a:rPr lang="zh-CN" altLang="en-US" sz="2400" b="1" dirty="0" smtClean="0">
                <a:solidFill>
                  <a:schemeClr val="tx1"/>
                </a:solidFill>
              </a:rPr>
              <a:t>    </a:t>
            </a:r>
            <a:r>
              <a:rPr lang="zh-CN" altLang="en-US" sz="2400" b="1" dirty="0" smtClean="0">
                <a:solidFill>
                  <a:srgbClr val="FF0000"/>
                </a:solidFill>
              </a:rPr>
              <a:t>工程内部的利益关系</a:t>
            </a:r>
            <a:r>
              <a:rPr lang="zh-CN" altLang="en-US" sz="2400" b="1" dirty="0" smtClean="0">
                <a:solidFill>
                  <a:schemeClr val="tx1"/>
                </a:solidFill>
              </a:rPr>
              <a:t>主要发生在工程活动各主体之间</a:t>
            </a:r>
            <a:r>
              <a:rPr lang="zh-CN" altLang="en-US" sz="2400" b="1" dirty="0" smtClean="0"/>
              <a:t>；</a:t>
            </a:r>
            <a:endParaRPr lang="en-US" altLang="zh-CN" sz="2400" b="1" dirty="0" smtClean="0"/>
          </a:p>
          <a:p>
            <a:pPr marL="0">
              <a:lnSpc>
                <a:spcPts val="4000"/>
              </a:lnSpc>
              <a:buNone/>
            </a:pPr>
            <a:r>
              <a:rPr lang="zh-CN" altLang="en-US" sz="2400" b="1" dirty="0" smtClean="0">
                <a:solidFill>
                  <a:schemeClr val="tx1"/>
                </a:solidFill>
              </a:rPr>
              <a:t>    </a:t>
            </a:r>
            <a:r>
              <a:rPr lang="zh-CN" altLang="en-US" sz="2400" b="1" dirty="0" smtClean="0">
                <a:solidFill>
                  <a:srgbClr val="FF0000"/>
                </a:solidFill>
              </a:rPr>
              <a:t>工程外部的利益关系</a:t>
            </a:r>
            <a:r>
              <a:rPr lang="zh-CN" altLang="en-US" sz="2400" b="1" dirty="0" smtClean="0">
                <a:solidFill>
                  <a:schemeClr val="tx1"/>
                </a:solidFill>
              </a:rPr>
              <a:t>主要是指工程与外部社会环境、自然环境之间的利益关系。</a:t>
            </a:r>
            <a:endParaRPr lang="en-US" altLang="zh-CN" sz="2400" b="1" dirty="0" smtClean="0">
              <a:solidFill>
                <a:schemeClr val="tx1"/>
              </a:solidFill>
            </a:endParaRPr>
          </a:p>
          <a:p>
            <a:pPr marL="0">
              <a:lnSpc>
                <a:spcPts val="4000"/>
              </a:lnSpc>
              <a:buNone/>
            </a:pPr>
            <a:endParaRPr lang="en-US" altLang="zh-CN" sz="2400" b="1" dirty="0" smtClean="0">
              <a:solidFill>
                <a:schemeClr val="tx1"/>
              </a:solidFill>
            </a:endParaRPr>
          </a:p>
          <a:p>
            <a:pPr marL="0">
              <a:lnSpc>
                <a:spcPts val="4000"/>
              </a:lnSpc>
              <a:buNone/>
            </a:pPr>
            <a:r>
              <a:rPr lang="zh-CN" altLang="en-US" sz="2400" b="1" dirty="0" smtClean="0">
                <a:solidFill>
                  <a:schemeClr val="tx1"/>
                </a:solidFill>
              </a:rPr>
              <a:t>     通过工程活动</a:t>
            </a:r>
            <a:r>
              <a:rPr lang="zh-CN" altLang="en-US" sz="2400" b="1" dirty="0" smtClean="0">
                <a:solidFill>
                  <a:srgbClr val="FF0000"/>
                </a:solidFill>
              </a:rPr>
              <a:t>平衡好各方利益</a:t>
            </a:r>
            <a:r>
              <a:rPr lang="zh-CN" altLang="en-US" sz="2400" b="1" dirty="0" smtClean="0">
                <a:solidFill>
                  <a:schemeClr val="tx1"/>
                </a:solidFill>
              </a:rPr>
              <a:t>，在争取实现效益最大化的同时，协调好各方利益，兼顾效益与公平两个方面，就成为工程中的利益伦理问题着力解决的核心问题，同时也是衡量工程实践活动好坏的重要标准。</a:t>
            </a:r>
            <a:endParaRPr lang="en-US" altLang="zh-CN" sz="2400" b="1" dirty="0" smtClean="0">
              <a:solidFill>
                <a:schemeClr val="tx1"/>
              </a:solidFill>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980728"/>
            <a:ext cx="7886699" cy="3024336"/>
          </a:xfrm>
        </p:spPr>
        <p:txBody>
          <a:bodyPr>
            <a:noAutofit/>
          </a:bodyPr>
          <a:lstStyle/>
          <a:p>
            <a:pPr marL="114300" indent="-457200">
              <a:lnSpc>
                <a:spcPts val="4000"/>
              </a:lnSpc>
              <a:buFont typeface="Wingdings" panose="05000000000000000000" pitchFamily="2" charset="2"/>
              <a:buChar char="l"/>
            </a:pPr>
            <a:r>
              <a:rPr lang="zh-CN" altLang="en-US" b="1" dirty="0" smtClean="0">
                <a:solidFill>
                  <a:schemeClr val="tx1"/>
                </a:solidFill>
              </a:rPr>
              <a:t>责任伦理问题</a:t>
            </a:r>
            <a:endParaRPr lang="en-US" altLang="zh-CN" b="1" dirty="0" smtClean="0">
              <a:solidFill>
                <a:schemeClr val="tx1"/>
              </a:solidFill>
            </a:endParaRPr>
          </a:p>
          <a:p>
            <a:pPr marL="0">
              <a:lnSpc>
                <a:spcPts val="4000"/>
              </a:lnSpc>
              <a:buNone/>
            </a:pPr>
            <a:r>
              <a:rPr lang="zh-CN" altLang="en-US" sz="2400" dirty="0" smtClean="0">
                <a:solidFill>
                  <a:schemeClr val="tx1"/>
                </a:solidFill>
                <a:latin typeface="+mn-ea"/>
              </a:rPr>
              <a:t>    </a:t>
            </a:r>
            <a:r>
              <a:rPr lang="zh-CN" altLang="en-US" sz="2400" b="1" dirty="0" smtClean="0">
                <a:solidFill>
                  <a:schemeClr val="tx1"/>
                </a:solidFill>
                <a:latin typeface="+mn-ea"/>
              </a:rPr>
              <a:t>工程责任不但包括事后责任和追究性责任，还包括事前责任和决策责任。工程师是工程责任伦理的重要主体。</a:t>
            </a:r>
            <a:endParaRPr lang="en-US" altLang="zh-CN" sz="2400" b="1" dirty="0" smtClean="0">
              <a:solidFill>
                <a:schemeClr val="tx1"/>
              </a:solidFill>
              <a:latin typeface="+mn-ea"/>
            </a:endParaRPr>
          </a:p>
          <a:p>
            <a:pPr marL="0">
              <a:lnSpc>
                <a:spcPts val="4000"/>
              </a:lnSpc>
              <a:buNone/>
            </a:pPr>
            <a:r>
              <a:rPr lang="zh-CN" altLang="en-US" sz="2400" b="1" dirty="0" smtClean="0">
                <a:solidFill>
                  <a:schemeClr val="tx1"/>
                </a:solidFill>
                <a:latin typeface="+mn-ea"/>
              </a:rPr>
              <a:t>    工程的责任伦理主体发生着改变，责任伦理的内容也随着时代的变迁而改变。</a:t>
            </a:r>
            <a:endParaRPr lang="en-US" altLang="zh-CN" sz="2400" b="1" dirty="0" smtClean="0">
              <a:solidFill>
                <a:schemeClr val="tx1"/>
              </a:solidFill>
              <a:latin typeface="+mn-ea"/>
            </a:endParaRPr>
          </a:p>
        </p:txBody>
      </p:sp>
      <p:graphicFrame>
        <p:nvGraphicFramePr>
          <p:cNvPr id="6" name="图示 5"/>
          <p:cNvGraphicFramePr/>
          <p:nvPr/>
        </p:nvGraphicFramePr>
        <p:xfrm>
          <a:off x="1547664" y="3861048"/>
          <a:ext cx="5760640" cy="263691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908720"/>
            <a:ext cx="8208912" cy="4824536"/>
          </a:xfrm>
        </p:spPr>
        <p:txBody>
          <a:bodyPr>
            <a:noAutofit/>
          </a:bodyPr>
          <a:lstStyle/>
          <a:p>
            <a:pPr>
              <a:lnSpc>
                <a:spcPts val="5700"/>
              </a:lnSpc>
              <a:buFont typeface="Wingdings" panose="05000000000000000000" pitchFamily="2" charset="2"/>
              <a:buChar char="l"/>
            </a:pPr>
            <a:r>
              <a:rPr lang="zh-CN" altLang="en-US" b="1" dirty="0" smtClean="0">
                <a:solidFill>
                  <a:schemeClr val="tx1"/>
                </a:solidFill>
              </a:rPr>
              <a:t>环境伦理问题</a:t>
            </a:r>
            <a:endParaRPr lang="en-US" altLang="zh-CN" b="1" dirty="0" smtClean="0">
              <a:solidFill>
                <a:schemeClr val="tx1"/>
              </a:solidFill>
            </a:endParaRPr>
          </a:p>
          <a:p>
            <a:pPr marL="0">
              <a:lnSpc>
                <a:spcPts val="5700"/>
              </a:lnSpc>
              <a:buNone/>
            </a:pPr>
            <a:r>
              <a:rPr lang="zh-CN" altLang="en-US" dirty="0" smtClean="0">
                <a:solidFill>
                  <a:schemeClr val="tx1"/>
                </a:solidFill>
              </a:rPr>
              <a:t>   </a:t>
            </a:r>
            <a:r>
              <a:rPr lang="zh-CN" altLang="en-US" sz="2400" b="1" dirty="0" smtClean="0">
                <a:solidFill>
                  <a:schemeClr val="tx1"/>
                </a:solidFill>
              </a:rPr>
              <a:t>工程的环境伦理不仅涉及工程设计和工程建造的安全与效率等基本准则，还涉及工程原料的利用和工程从建造到使用到废弃过程中对环境的影响，即在</a:t>
            </a:r>
            <a:r>
              <a:rPr lang="zh-CN" altLang="en-US" sz="2400" b="1" dirty="0" smtClean="0">
                <a:solidFill>
                  <a:srgbClr val="FF0000"/>
                </a:solidFill>
              </a:rPr>
              <a:t>工程实践的各个环节都要力争减少对环境的负面影响</a:t>
            </a:r>
            <a:r>
              <a:rPr lang="zh-CN" altLang="en-US" sz="2400" b="1" dirty="0" smtClean="0">
                <a:solidFill>
                  <a:schemeClr val="tx1"/>
                </a:solidFill>
              </a:rPr>
              <a:t>，实现</a:t>
            </a:r>
            <a:r>
              <a:rPr lang="zh-CN" altLang="en-US" sz="2400" b="1" dirty="0"/>
              <a:t>社会</a:t>
            </a:r>
            <a:r>
              <a:rPr lang="zh-CN" altLang="en-US" sz="2400" b="1" dirty="0" smtClean="0">
                <a:solidFill>
                  <a:schemeClr val="tx1"/>
                </a:solidFill>
              </a:rPr>
              <a:t>可持续发展。</a:t>
            </a:r>
            <a:endParaRPr lang="en-US" altLang="zh-CN" sz="2400" b="1" dirty="0" smtClean="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怒江之战的思考</a:t>
            </a:r>
            <a:endParaRPr lang="zh-CN" altLang="en-US" dirty="0"/>
          </a:p>
        </p:txBody>
      </p:sp>
      <p:sp>
        <p:nvSpPr>
          <p:cNvPr id="3" name="内容占位符 2"/>
          <p:cNvSpPr>
            <a:spLocks noGrp="1"/>
          </p:cNvSpPr>
          <p:nvPr>
            <p:ph idx="1"/>
          </p:nvPr>
        </p:nvSpPr>
        <p:spPr>
          <a:xfrm>
            <a:off x="467544" y="1988840"/>
            <a:ext cx="8229600" cy="3921299"/>
          </a:xfrm>
        </p:spPr>
        <p:txBody>
          <a:bodyPr/>
          <a:lstStyle/>
          <a:p>
            <a:pPr>
              <a:lnSpc>
                <a:spcPct val="150000"/>
              </a:lnSpc>
            </a:pPr>
            <a:r>
              <a:rPr lang="zh-CN" altLang="en-US" b="1" dirty="0" smtClean="0"/>
              <a:t>水电开发工程何以引发广泛争议？</a:t>
            </a:r>
            <a:endParaRPr lang="en-US" altLang="zh-CN" b="1" dirty="0" smtClean="0"/>
          </a:p>
          <a:p>
            <a:pPr>
              <a:lnSpc>
                <a:spcPct val="150000"/>
              </a:lnSpc>
            </a:pPr>
            <a:r>
              <a:rPr lang="zh-CN" altLang="en-US" b="1" dirty="0" smtClean="0"/>
              <a:t>这些争论反映了哪些伦理问题？</a:t>
            </a:r>
            <a:endParaRPr lang="en-US" altLang="zh-CN" b="1" dirty="0" smtClean="0"/>
          </a:p>
          <a:p>
            <a:pPr>
              <a:lnSpc>
                <a:spcPct val="150000"/>
              </a:lnSpc>
            </a:pPr>
            <a:r>
              <a:rPr lang="zh-CN" altLang="en-US" b="1" dirty="0" smtClean="0"/>
              <a:t>重大工程实践中，应该如何处理经济发展与环境保护之间的关系</a:t>
            </a:r>
            <a:r>
              <a:rPr lang="zh-CN" altLang="en-US" b="1" dirty="0"/>
              <a:t>？</a:t>
            </a:r>
            <a:endParaRPr lang="zh-CN" altLang="en-US" b="1"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908720"/>
            <a:ext cx="6912768" cy="710980"/>
          </a:xfr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l"/>
            <a:r>
              <a:rPr lang="en-US" altLang="zh-CN" sz="3200" b="1" dirty="0"/>
              <a:t>1.4  </a:t>
            </a:r>
            <a:r>
              <a:rPr lang="zh-CN" altLang="en-US" sz="3200" b="1" dirty="0"/>
              <a:t>如何处理工程实践中的</a:t>
            </a:r>
            <a:r>
              <a:rPr lang="zh-CN" altLang="en-US" sz="3200" b="1" dirty="0" smtClean="0"/>
              <a:t>伦理问题</a:t>
            </a:r>
            <a:endParaRPr lang="zh-CN" altLang="en-US" sz="3200" dirty="0"/>
          </a:p>
        </p:txBody>
      </p:sp>
      <p:sp>
        <p:nvSpPr>
          <p:cNvPr id="3" name="文本框 2"/>
          <p:cNvSpPr txBox="1"/>
          <p:nvPr/>
        </p:nvSpPr>
        <p:spPr>
          <a:xfrm>
            <a:off x="575945" y="1917065"/>
            <a:ext cx="7991475" cy="3969385"/>
          </a:xfrm>
          <a:prstGeom prst="rect">
            <a:avLst/>
          </a:prstGeom>
          <a:noFill/>
        </p:spPr>
        <p:txBody>
          <a:bodyPr wrap="square" rtlCol="0">
            <a:spAutoFit/>
          </a:bodyPr>
          <a:lstStyle/>
          <a:p>
            <a:pPr>
              <a:lnSpc>
                <a:spcPct val="150000"/>
              </a:lnSpc>
            </a:pPr>
            <a:r>
              <a:rPr lang="zh-CN" altLang="en-US" sz="2800" b="1" dirty="0"/>
              <a:t>什么时候会出现伦理问题？</a:t>
            </a:r>
            <a:endParaRPr lang="zh-CN" altLang="en-US" sz="2800" b="1" dirty="0"/>
          </a:p>
          <a:p>
            <a:pPr>
              <a:lnSpc>
                <a:spcPct val="150000"/>
              </a:lnSpc>
            </a:pPr>
            <a:r>
              <a:rPr lang="zh-CN" altLang="en-US" sz="2800" b="1" dirty="0"/>
              <a:t>1. 因伦理意识缺失或者对行为后果估计不足导致问题出现</a:t>
            </a:r>
            <a:endParaRPr lang="zh-CN" altLang="en-US" sz="2800" b="1" dirty="0"/>
          </a:p>
          <a:p>
            <a:pPr>
              <a:lnSpc>
                <a:spcPct val="150000"/>
              </a:lnSpc>
            </a:pPr>
            <a:r>
              <a:rPr lang="zh-CN" altLang="en-US" sz="2800" b="1" dirty="0"/>
              <a:t>2. 工程利益各方利益冲突造成伦理困境</a:t>
            </a:r>
            <a:endParaRPr lang="zh-CN" altLang="en-US" sz="2800" b="1" dirty="0"/>
          </a:p>
          <a:p>
            <a:pPr>
              <a:lnSpc>
                <a:spcPct val="150000"/>
              </a:lnSpc>
            </a:pPr>
            <a:r>
              <a:rPr lang="zh-CN" altLang="en-US" sz="2800" b="1" dirty="0"/>
              <a:t>3. 工程共同体内部意见不合，或共同体的伦理规范与其他伦理规范不一致</a:t>
            </a:r>
            <a:endParaRPr lang="zh-CN" altLang="en-US" sz="2800" b="1"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icture 1" descr="C:\Users\lxn\AppData\Roaming\Tencent\Users\565354\QQ\WinTemp\RichOle\WFQ6Q{2LG8WW(HGO`{H[_1H.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2275" y="1342390"/>
            <a:ext cx="8300085" cy="36518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1520" y="836712"/>
            <a:ext cx="8441181" cy="5544616"/>
          </a:xfrm>
        </p:spPr>
        <p:txBody>
          <a:bodyPr>
            <a:noAutofit/>
          </a:bodyPr>
          <a:lstStyle/>
          <a:p>
            <a:pPr>
              <a:lnSpc>
                <a:spcPts val="5500"/>
              </a:lnSpc>
              <a:buFont typeface="Wingdings" panose="05000000000000000000" pitchFamily="2" charset="2"/>
              <a:buChar char="l"/>
            </a:pPr>
            <a:r>
              <a:rPr lang="zh-CN" altLang="en-US" sz="2800" b="1" dirty="0" smtClean="0">
                <a:solidFill>
                  <a:schemeClr val="tx1"/>
                </a:solidFill>
              </a:rPr>
              <a:t>人道主义</a:t>
            </a:r>
            <a:r>
              <a:rPr lang="en-US" altLang="zh-CN" sz="2800" b="1" dirty="0" smtClean="0">
                <a:solidFill>
                  <a:schemeClr val="tx1"/>
                </a:solidFill>
              </a:rPr>
              <a:t>—</a:t>
            </a:r>
            <a:r>
              <a:rPr lang="zh-CN" altLang="en-US" sz="2800" b="1" dirty="0" smtClean="0">
                <a:solidFill>
                  <a:schemeClr val="tx1"/>
                </a:solidFill>
              </a:rPr>
              <a:t>处理工程与人关系的基本原则</a:t>
            </a:r>
            <a:endParaRPr lang="en-US" altLang="zh-CN" sz="2800" b="1" dirty="0" smtClean="0">
              <a:solidFill>
                <a:schemeClr val="tx1"/>
              </a:solidFill>
            </a:endParaRPr>
          </a:p>
          <a:p>
            <a:pPr marL="0">
              <a:lnSpc>
                <a:spcPts val="5500"/>
              </a:lnSpc>
              <a:buNone/>
            </a:pPr>
            <a:r>
              <a:rPr lang="zh-CN" altLang="en-US" sz="2400" b="1" dirty="0" smtClean="0">
                <a:solidFill>
                  <a:schemeClr val="tx1"/>
                </a:solidFill>
              </a:rPr>
              <a:t>人道主义提倡关怀和尊重，主张</a:t>
            </a:r>
            <a:r>
              <a:rPr lang="zh-CN" altLang="en-US" sz="2400" b="1" dirty="0" smtClean="0">
                <a:solidFill>
                  <a:srgbClr val="FF0000"/>
                </a:solidFill>
              </a:rPr>
              <a:t>人格平等</a:t>
            </a:r>
            <a:r>
              <a:rPr lang="zh-CN" altLang="en-US" sz="2400" b="1" dirty="0" smtClean="0">
                <a:solidFill>
                  <a:schemeClr val="tx1"/>
                </a:solidFill>
              </a:rPr>
              <a:t>，以人为本。</a:t>
            </a:r>
            <a:endParaRPr lang="en-US" altLang="zh-CN" sz="2400" b="1" dirty="0" smtClean="0">
              <a:solidFill>
                <a:schemeClr val="tx1"/>
              </a:solidFill>
            </a:endParaRPr>
          </a:p>
          <a:p>
            <a:pPr marL="0">
              <a:lnSpc>
                <a:spcPts val="5500"/>
              </a:lnSpc>
              <a:buNone/>
            </a:pPr>
            <a:r>
              <a:rPr lang="zh-CN" altLang="en-US" sz="2400" b="1" dirty="0" smtClean="0">
                <a:solidFill>
                  <a:schemeClr val="tx1"/>
                </a:solidFill>
              </a:rPr>
              <a:t>包括：自主原则和不伤害原则。</a:t>
            </a:r>
            <a:endParaRPr lang="en-US" altLang="zh-CN" sz="2400" b="1" dirty="0"/>
          </a:p>
          <a:p>
            <a:pPr marL="400050" lvl="1">
              <a:lnSpc>
                <a:spcPts val="5500"/>
              </a:lnSpc>
              <a:buFont typeface="Wingdings" panose="05000000000000000000" pitchFamily="2" charset="2"/>
              <a:buChar char="ü"/>
            </a:pPr>
            <a:r>
              <a:rPr lang="zh-CN" altLang="en-US" sz="2000" b="1" dirty="0" smtClean="0"/>
              <a:t>自主</a:t>
            </a:r>
            <a:r>
              <a:rPr lang="zh-CN" altLang="en-US" sz="2000" b="1" dirty="0"/>
              <a:t>原则：保护隐私和知情</a:t>
            </a:r>
            <a:r>
              <a:rPr lang="zh-CN" altLang="en-US" sz="2000" b="1" dirty="0" smtClean="0"/>
              <a:t>同意，如互联网工程，医学工程</a:t>
            </a:r>
            <a:endParaRPr lang="en-US" altLang="zh-CN" sz="2000" b="1" dirty="0"/>
          </a:p>
          <a:p>
            <a:pPr marL="400050" lvl="1">
              <a:lnSpc>
                <a:spcPts val="5500"/>
              </a:lnSpc>
              <a:buFont typeface="Wingdings" panose="05000000000000000000" pitchFamily="2" charset="2"/>
              <a:buChar char="ü"/>
            </a:pPr>
            <a:r>
              <a:rPr lang="zh-CN" altLang="en-US" sz="2000" b="1" dirty="0" smtClean="0">
                <a:solidFill>
                  <a:schemeClr val="tx1"/>
                </a:solidFill>
              </a:rPr>
              <a:t>不伤害原则：人人具有生命权，应该尊重生命</a:t>
            </a:r>
            <a:endParaRPr lang="en-US" altLang="zh-CN" sz="2000" b="1" dirty="0" smtClean="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7020" y="1012190"/>
            <a:ext cx="8569960" cy="5377815"/>
          </a:xfrm>
        </p:spPr>
        <p:txBody>
          <a:bodyPr>
            <a:noAutofit/>
          </a:bodyPr>
          <a:lstStyle/>
          <a:p>
            <a:pPr marL="114300" indent="-457200">
              <a:lnSpc>
                <a:spcPts val="5500"/>
              </a:lnSpc>
              <a:buFont typeface="Wingdings" panose="05000000000000000000" pitchFamily="2" charset="2"/>
              <a:buChar char="l"/>
            </a:pPr>
            <a:r>
              <a:rPr lang="zh-CN" altLang="en-US" b="1" dirty="0" smtClean="0">
                <a:solidFill>
                  <a:schemeClr val="tx1"/>
                </a:solidFill>
              </a:rPr>
              <a:t>社会公正</a:t>
            </a:r>
            <a:r>
              <a:rPr lang="en-US" altLang="zh-CN" b="1" dirty="0" smtClean="0">
                <a:solidFill>
                  <a:schemeClr val="tx1"/>
                </a:solidFill>
              </a:rPr>
              <a:t>—</a:t>
            </a:r>
            <a:r>
              <a:rPr lang="zh-CN" altLang="en-US" b="1" dirty="0" smtClean="0">
                <a:solidFill>
                  <a:schemeClr val="tx1"/>
                </a:solidFill>
              </a:rPr>
              <a:t>处理工程与社会关系的基本原则</a:t>
            </a:r>
            <a:endParaRPr lang="en-US" altLang="zh-CN" b="1" dirty="0" smtClean="0">
              <a:solidFill>
                <a:schemeClr val="tx1"/>
              </a:solidFill>
            </a:endParaRPr>
          </a:p>
          <a:p>
            <a:pPr marL="0">
              <a:lnSpc>
                <a:spcPts val="5500"/>
              </a:lnSpc>
              <a:buNone/>
            </a:pPr>
            <a:r>
              <a:rPr lang="zh-CN" altLang="en-US" sz="2400" b="1" dirty="0" smtClean="0">
                <a:solidFill>
                  <a:schemeClr val="tx1"/>
                </a:solidFill>
              </a:rPr>
              <a:t>社会公正原则要求尽可能公正与平等，尊重和保障每一个人的生存权、发展权、财产权和隐私权等。</a:t>
            </a:r>
            <a:endParaRPr lang="en-US" altLang="zh-CN" sz="2400" b="1" dirty="0" smtClean="0">
              <a:solidFill>
                <a:schemeClr val="tx1"/>
              </a:solidFill>
            </a:endParaRPr>
          </a:p>
          <a:p>
            <a:pPr marL="0">
              <a:lnSpc>
                <a:spcPts val="5500"/>
              </a:lnSpc>
              <a:buNone/>
            </a:pPr>
            <a:r>
              <a:rPr lang="zh-CN" altLang="en-US" sz="2400" b="1" dirty="0" smtClean="0">
                <a:solidFill>
                  <a:schemeClr val="tx1"/>
                </a:solidFill>
              </a:rPr>
              <a:t>平等：财富的平等、权利和机会的平等。</a:t>
            </a:r>
            <a:endParaRPr lang="en-US" altLang="zh-CN" sz="2400" b="1" dirty="0" smtClean="0">
              <a:solidFill>
                <a:schemeClr val="tx1"/>
              </a:solidFill>
            </a:endParaRPr>
          </a:p>
          <a:p>
            <a:pPr marL="0">
              <a:lnSpc>
                <a:spcPts val="5500"/>
              </a:lnSpc>
              <a:buNone/>
            </a:pPr>
            <a:r>
              <a:rPr lang="zh-CN" altLang="en-US" sz="2400" b="1" dirty="0" smtClean="0">
                <a:solidFill>
                  <a:schemeClr val="tx1"/>
                </a:solidFill>
              </a:rPr>
              <a:t>社会公正：兼顾强势群体与弱势群体、主流文化与边缘文化、受益者与利益受损者等各方利益。</a:t>
            </a:r>
            <a:endParaRPr lang="en-US" altLang="zh-CN" sz="2400" b="1" dirty="0" smtClean="0">
              <a:solidFill>
                <a:schemeClr val="tx1"/>
              </a:solidFill>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80005" y="980728"/>
            <a:ext cx="7886699" cy="4392488"/>
          </a:xfrm>
        </p:spPr>
        <p:txBody>
          <a:bodyPr>
            <a:noAutofit/>
          </a:bodyPr>
          <a:lstStyle/>
          <a:p>
            <a:pPr marL="114300" indent="-457200">
              <a:lnSpc>
                <a:spcPts val="6000"/>
              </a:lnSpc>
              <a:buFont typeface="Wingdings" panose="05000000000000000000" pitchFamily="2" charset="2"/>
              <a:buChar char="l"/>
            </a:pPr>
            <a:r>
              <a:rPr lang="zh-CN" altLang="en-US" b="1" dirty="0" smtClean="0">
                <a:solidFill>
                  <a:schemeClr val="tx1"/>
                </a:solidFill>
              </a:rPr>
              <a:t>人与自然和谐发展</a:t>
            </a:r>
            <a:r>
              <a:rPr lang="en-US" altLang="zh-CN" b="1" dirty="0" smtClean="0">
                <a:solidFill>
                  <a:schemeClr val="tx1"/>
                </a:solidFill>
              </a:rPr>
              <a:t>——</a:t>
            </a:r>
            <a:r>
              <a:rPr lang="zh-CN" altLang="en-US" b="1" dirty="0" smtClean="0">
                <a:solidFill>
                  <a:schemeClr val="tx1"/>
                </a:solidFill>
              </a:rPr>
              <a:t>处理工程与自然关系的基本原则</a:t>
            </a:r>
            <a:endParaRPr lang="en-US" altLang="zh-CN" b="1" dirty="0" smtClean="0">
              <a:solidFill>
                <a:schemeClr val="tx1"/>
              </a:solidFill>
            </a:endParaRPr>
          </a:p>
          <a:p>
            <a:pPr marL="0">
              <a:lnSpc>
                <a:spcPts val="6000"/>
              </a:lnSpc>
              <a:buNone/>
            </a:pPr>
            <a:r>
              <a:rPr lang="zh-CN" altLang="en-US" sz="2800" b="1" dirty="0" smtClean="0">
                <a:solidFill>
                  <a:schemeClr val="tx1"/>
                </a:solidFill>
              </a:rPr>
              <a:t>人类的工程实践必须遵从规律</a:t>
            </a:r>
            <a:endParaRPr lang="en-US" altLang="zh-CN" sz="2800" b="1" dirty="0" smtClean="0">
              <a:solidFill>
                <a:schemeClr val="tx1"/>
              </a:solidFill>
            </a:endParaRPr>
          </a:p>
          <a:p>
            <a:pPr marL="0">
              <a:lnSpc>
                <a:spcPts val="6000"/>
              </a:lnSpc>
              <a:buNone/>
            </a:pPr>
            <a:r>
              <a:rPr lang="zh-CN" altLang="en-US" sz="2800" b="1" dirty="0" smtClean="0">
                <a:solidFill>
                  <a:schemeClr val="tx1"/>
                </a:solidFill>
              </a:rPr>
              <a:t>一是自然规律</a:t>
            </a:r>
            <a:endParaRPr lang="en-US" altLang="zh-CN" sz="2800" b="1" dirty="0" smtClean="0">
              <a:solidFill>
                <a:schemeClr val="tx1"/>
              </a:solidFill>
            </a:endParaRPr>
          </a:p>
          <a:p>
            <a:pPr marL="0">
              <a:lnSpc>
                <a:spcPts val="6000"/>
              </a:lnSpc>
              <a:buNone/>
            </a:pPr>
            <a:r>
              <a:rPr lang="zh-CN" altLang="en-US" sz="2800" b="1" dirty="0" smtClean="0">
                <a:solidFill>
                  <a:schemeClr val="tx1"/>
                </a:solidFill>
              </a:rPr>
              <a:t>二是生态规律</a:t>
            </a:r>
            <a:endParaRPr lang="en-US" altLang="zh-CN" sz="2800" b="1" dirty="0" smtClean="0">
              <a:solidFill>
                <a:schemeClr val="tx1"/>
              </a:solidFill>
            </a:endParaRPr>
          </a:p>
        </p:txBody>
      </p:sp>
      <p:pic>
        <p:nvPicPr>
          <p:cNvPr id="1027" name="Picture 3" descr="C:\Program Files (x86)\Microsoft Office\MEDIA\CAGCAT10\j0300840.wmf"/>
          <p:cNvPicPr>
            <a:picLocks noChangeAspect="1" noChangeArrowheads="1"/>
          </p:cNvPicPr>
          <p:nvPr/>
        </p:nvPicPr>
        <p:blipFill>
          <a:blip r:embed="rId1" cstate="print"/>
          <a:srcRect/>
          <a:stretch>
            <a:fillRect/>
          </a:stretch>
        </p:blipFill>
        <p:spPr bwMode="auto">
          <a:xfrm>
            <a:off x="5004048" y="3429000"/>
            <a:ext cx="2880320" cy="2426144"/>
          </a:xfrm>
          <a:prstGeom prst="rect">
            <a:avLst/>
          </a:prstGeom>
          <a:noFill/>
        </p:spPr>
      </p:pic>
      <p:sp>
        <p:nvSpPr>
          <p:cNvPr id="7" name="TextBox 6"/>
          <p:cNvSpPr txBox="1"/>
          <p:nvPr/>
        </p:nvSpPr>
        <p:spPr>
          <a:xfrm>
            <a:off x="323528" y="6102526"/>
            <a:ext cx="5785558" cy="369332"/>
          </a:xfrm>
          <a:prstGeom prst="rect">
            <a:avLst/>
          </a:prstGeom>
          <a:noFill/>
        </p:spPr>
        <p:txBody>
          <a:bodyPr wrap="none" rtlCol="0">
            <a:spAutoFit/>
          </a:bodyPr>
          <a:lstStyle/>
          <a:p>
            <a:r>
              <a:rPr lang="zh-CN" altLang="en-US" b="1" dirty="0" smtClean="0"/>
              <a:t>视频资料：</a:t>
            </a:r>
            <a:r>
              <a:rPr lang="en-US" altLang="zh-CN" b="1" dirty="0" smtClean="0"/>
              <a:t>4.8</a:t>
            </a:r>
            <a:r>
              <a:rPr lang="zh-CN" altLang="en-US" b="1" dirty="0"/>
              <a:t>亿元工程为确保粉红椋鸟育雏停工</a:t>
            </a:r>
            <a:r>
              <a:rPr lang="zh-CN" altLang="en-US" b="1" dirty="0" smtClean="0"/>
              <a:t>一个月</a:t>
            </a:r>
            <a:endParaRPr lang="zh-CN" altLang="en-US" b="1" dirty="0"/>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914400" y="635000"/>
            <a:ext cx="7315200" cy="2143125"/>
          </a:xfrm>
          <a:prstGeom prst="rect">
            <a:avLst/>
          </a:prstGeom>
          <a:noFill/>
        </p:spPr>
        <p:txBody>
          <a:bodyPr wrap="square" rtlCol="0" anchor="ctr" anchorCtr="0">
            <a:noAutofit/>
          </a:bodyPr>
          <a:lstStyle/>
          <a:p>
            <a:pPr lvl="0" algn="l">
              <a:buNone/>
            </a:pPr>
            <a:r>
              <a:rPr lang="zh-CN" altLang="en-US" sz="2600">
                <a:solidFill>
                  <a:srgbClr val="000000"/>
                </a:solidFill>
                <a:latin typeface="微软雅黑" panose="020B0503020204020204" charset="-122"/>
                <a:ea typeface="微软雅黑" panose="020B0503020204020204" charset="-122"/>
              </a:rPr>
              <a:t>工程实践中的伦理问题包括</a:t>
            </a:r>
            <a:endParaRPr lang="zh-CN" altLang="en-US" sz="2600">
              <a:solidFill>
                <a:srgbClr val="000000"/>
              </a:solidFill>
              <a:latin typeface="微软雅黑" panose="020B0503020204020204" charset="-122"/>
              <a:ea typeface="微软雅黑" panose="020B0503020204020204" charset="-122"/>
            </a:endParaRPr>
          </a:p>
        </p:txBody>
      </p:sp>
      <p:sp>
        <p:nvSpPr>
          <p:cNvPr id="6" name="文本框 5"/>
          <p:cNvSpPr txBox="1"/>
          <p:nvPr>
            <p:custDataLst>
              <p:tags r:id="rId2"/>
            </p:custDataLst>
          </p:nvPr>
        </p:nvSpPr>
        <p:spPr>
          <a:xfrm>
            <a:off x="1902460" y="2323465"/>
            <a:ext cx="6400800" cy="642620"/>
          </a:xfrm>
          <a:prstGeom prst="rect">
            <a:avLst/>
          </a:prstGeom>
          <a:noFill/>
        </p:spPr>
        <p:txBody>
          <a:bodyPr wrap="square" rtlCol="0" anchor="ctr" anchorCtr="0">
            <a:noAutofit/>
          </a:bodyPr>
          <a:lstStyle/>
          <a:p>
            <a:pPr lvl="0" algn="l">
              <a:buNone/>
            </a:pPr>
            <a:r>
              <a:rPr lang="zh-CN" altLang="en-US" sz="2600">
                <a:solidFill>
                  <a:srgbClr val="000000"/>
                </a:solidFill>
                <a:latin typeface="微软雅黑" panose="020B0503020204020204" charset="-122"/>
                <a:ea typeface="微软雅黑" panose="020B0503020204020204" charset="-122"/>
              </a:rPr>
              <a:t>技术伦理</a:t>
            </a:r>
            <a:endParaRPr lang="zh-CN" altLang="en-US" sz="2600">
              <a:solidFill>
                <a:srgbClr val="000000"/>
              </a:solidFill>
              <a:latin typeface="微软雅黑" panose="020B0503020204020204" charset="-122"/>
              <a:ea typeface="微软雅黑" panose="020B0503020204020204" charset="-122"/>
            </a:endParaRPr>
          </a:p>
        </p:txBody>
      </p:sp>
      <p:sp>
        <p:nvSpPr>
          <p:cNvPr id="7" name="文本框 6"/>
          <p:cNvSpPr txBox="1"/>
          <p:nvPr>
            <p:custDataLst>
              <p:tags r:id="rId3"/>
            </p:custDataLst>
          </p:nvPr>
        </p:nvSpPr>
        <p:spPr>
          <a:xfrm>
            <a:off x="1902460" y="3180715"/>
            <a:ext cx="6400800" cy="642620"/>
          </a:xfrm>
          <a:prstGeom prst="rect">
            <a:avLst/>
          </a:prstGeom>
          <a:noFill/>
        </p:spPr>
        <p:txBody>
          <a:bodyPr wrap="square" rtlCol="0" anchor="ctr" anchorCtr="0">
            <a:noAutofit/>
          </a:bodyPr>
          <a:lstStyle/>
          <a:p>
            <a:pPr lvl="0" algn="l">
              <a:buNone/>
            </a:pPr>
            <a:r>
              <a:rPr lang="zh-CN" altLang="en-US" sz="2600">
                <a:solidFill>
                  <a:srgbClr val="000000"/>
                </a:solidFill>
                <a:latin typeface="微软雅黑" panose="020B0503020204020204" charset="-122"/>
                <a:ea typeface="微软雅黑" panose="020B0503020204020204" charset="-122"/>
              </a:rPr>
              <a:t>利益伦理</a:t>
            </a:r>
            <a:endParaRPr lang="zh-CN" altLang="en-US" sz="2600">
              <a:solidFill>
                <a:srgbClr val="000000"/>
              </a:solidFill>
              <a:latin typeface="微软雅黑" panose="020B0503020204020204" charset="-122"/>
              <a:ea typeface="微软雅黑" panose="020B0503020204020204" charset="-122"/>
            </a:endParaRPr>
          </a:p>
        </p:txBody>
      </p:sp>
      <p:sp>
        <p:nvSpPr>
          <p:cNvPr id="8" name="文本框 7"/>
          <p:cNvSpPr txBox="1"/>
          <p:nvPr>
            <p:custDataLst>
              <p:tags r:id="rId4"/>
            </p:custDataLst>
          </p:nvPr>
        </p:nvSpPr>
        <p:spPr>
          <a:xfrm>
            <a:off x="1902460" y="4037965"/>
            <a:ext cx="6400800" cy="642620"/>
          </a:xfrm>
          <a:prstGeom prst="rect">
            <a:avLst/>
          </a:prstGeom>
          <a:noFill/>
        </p:spPr>
        <p:txBody>
          <a:bodyPr wrap="square" rtlCol="0" anchor="ctr" anchorCtr="0">
            <a:noAutofit/>
          </a:bodyPr>
          <a:lstStyle/>
          <a:p>
            <a:pPr lvl="0" algn="l">
              <a:buNone/>
            </a:pPr>
            <a:r>
              <a:rPr lang="zh-CN" altLang="en-US" sz="2600">
                <a:solidFill>
                  <a:srgbClr val="000000"/>
                </a:solidFill>
                <a:latin typeface="微软雅黑" panose="020B0503020204020204" charset="-122"/>
                <a:ea typeface="微软雅黑" panose="020B0503020204020204" charset="-122"/>
              </a:rPr>
              <a:t>环境伦理</a:t>
            </a:r>
            <a:endParaRPr lang="zh-CN" altLang="en-US" sz="2600">
              <a:solidFill>
                <a:srgbClr val="000000"/>
              </a:solidFill>
              <a:latin typeface="微软雅黑" panose="020B0503020204020204" charset="-122"/>
              <a:ea typeface="微软雅黑" panose="020B0503020204020204" charset="-122"/>
            </a:endParaRPr>
          </a:p>
        </p:txBody>
      </p:sp>
      <p:sp>
        <p:nvSpPr>
          <p:cNvPr id="9" name="文本框 8"/>
          <p:cNvSpPr txBox="1"/>
          <p:nvPr>
            <p:custDataLst>
              <p:tags r:id="rId5"/>
            </p:custDataLst>
          </p:nvPr>
        </p:nvSpPr>
        <p:spPr>
          <a:xfrm>
            <a:off x="1902460" y="4895215"/>
            <a:ext cx="6400800" cy="642620"/>
          </a:xfrm>
          <a:prstGeom prst="rect">
            <a:avLst/>
          </a:prstGeom>
          <a:noFill/>
        </p:spPr>
        <p:txBody>
          <a:bodyPr wrap="square" rtlCol="0" anchor="ctr" anchorCtr="0">
            <a:noAutofit/>
          </a:bodyPr>
          <a:lstStyle/>
          <a:p>
            <a:pPr lvl="0" algn="l">
              <a:buNone/>
            </a:pPr>
            <a:r>
              <a:rPr lang="zh-CN" altLang="en-US" sz="2600">
                <a:solidFill>
                  <a:srgbClr val="000000"/>
                </a:solidFill>
                <a:latin typeface="微软雅黑" panose="020B0503020204020204" charset="-122"/>
                <a:ea typeface="微软雅黑" panose="020B0503020204020204" charset="-122"/>
              </a:rPr>
              <a:t>责任伦理</a:t>
            </a:r>
            <a:endParaRPr lang="zh-CN" altLang="en-US" sz="2600">
              <a:solidFill>
                <a:srgbClr val="000000"/>
              </a:solidFill>
              <a:latin typeface="微软雅黑" panose="020B0503020204020204" charset="-122"/>
              <a:ea typeface="微软雅黑" panose="020B0503020204020204" charset="-122"/>
            </a:endParaRPr>
          </a:p>
        </p:txBody>
      </p:sp>
      <p:sp>
        <p:nvSpPr>
          <p:cNvPr id="10" name="矩形 9"/>
          <p:cNvSpPr>
            <a:spLocks noChangeAspect="1"/>
          </p:cNvSpPr>
          <p:nvPr>
            <p:custDataLst>
              <p:tags r:id="rId6"/>
            </p:custDataLst>
          </p:nvPr>
        </p:nvSpPr>
        <p:spPr>
          <a:xfrm>
            <a:off x="1188085" y="2387600"/>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endParaRPr>
          </a:p>
        </p:txBody>
      </p:sp>
      <p:sp>
        <p:nvSpPr>
          <p:cNvPr id="11" name="矩形 10"/>
          <p:cNvSpPr>
            <a:spLocks noChangeAspect="1"/>
          </p:cNvSpPr>
          <p:nvPr>
            <p:custDataLst>
              <p:tags r:id="rId7"/>
            </p:custDataLst>
          </p:nvPr>
        </p:nvSpPr>
        <p:spPr>
          <a:xfrm>
            <a:off x="1188085" y="3244850"/>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endParaRPr>
          </a:p>
        </p:txBody>
      </p:sp>
      <p:sp>
        <p:nvSpPr>
          <p:cNvPr id="12" name="矩形 11"/>
          <p:cNvSpPr>
            <a:spLocks noChangeAspect="1"/>
          </p:cNvSpPr>
          <p:nvPr>
            <p:custDataLst>
              <p:tags r:id="rId8"/>
            </p:custDataLst>
          </p:nvPr>
        </p:nvSpPr>
        <p:spPr>
          <a:xfrm>
            <a:off x="1188085" y="4102100"/>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rPr>
              <a:t>C</a:t>
            </a:r>
            <a:endParaRPr lang="zh-CN" altLang="en-US" sz="1600">
              <a:solidFill>
                <a:srgbClr val="FFFFFF"/>
              </a:solidFill>
              <a:latin typeface="微软雅黑" panose="020B0503020204020204" charset="-122"/>
              <a:ea typeface="微软雅黑" panose="020B0503020204020204" charset="-122"/>
            </a:endParaRPr>
          </a:p>
        </p:txBody>
      </p:sp>
      <p:sp>
        <p:nvSpPr>
          <p:cNvPr id="13" name="矩形 12"/>
          <p:cNvSpPr>
            <a:spLocks noChangeAspect="1"/>
          </p:cNvSpPr>
          <p:nvPr>
            <p:custDataLst>
              <p:tags r:id="rId9"/>
            </p:custDataLst>
          </p:nvPr>
        </p:nvSpPr>
        <p:spPr>
          <a:xfrm>
            <a:off x="1188085" y="4959350"/>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rPr>
              <a:t>D</a:t>
            </a:r>
            <a:endParaRPr lang="zh-CN" altLang="en-US" sz="1600">
              <a:solidFill>
                <a:srgbClr val="FFFFFF"/>
              </a:solidFill>
              <a:latin typeface="微软雅黑" panose="020B0503020204020204" charset="-122"/>
              <a:ea typeface="微软雅黑" panose="020B0503020204020204" charset="-122"/>
            </a:endParaRPr>
          </a:p>
        </p:txBody>
      </p:sp>
      <p:sp>
        <p:nvSpPr>
          <p:cNvPr id="14" name="圆角矩形 13"/>
          <p:cNvSpPr/>
          <p:nvPr>
            <p:custDataLst>
              <p:tags r:id="rId10"/>
            </p:custDataLst>
          </p:nvPr>
        </p:nvSpPr>
        <p:spPr>
          <a:xfrm>
            <a:off x="61722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rPr>
              <a:t>提交</a:t>
            </a:r>
            <a:endParaRPr lang="zh-CN" altLang="en-US" sz="1600">
              <a:solidFill>
                <a:srgbClr val="FFFFFF"/>
              </a:solidFill>
              <a:latin typeface="微软雅黑" panose="020B0503020204020204" charset="-122"/>
              <a:ea typeface="微软雅黑" panose="020B0503020204020204" charset="-122"/>
            </a:endParaRPr>
          </a:p>
        </p:txBody>
      </p:sp>
      <p:grpSp>
        <p:nvGrpSpPr>
          <p:cNvPr id="19" name="组合 18"/>
          <p:cNvGrpSpPr/>
          <p:nvPr>
            <p:custDataLst>
              <p:tags r:id="rId11"/>
            </p:custDataLst>
          </p:nvPr>
        </p:nvGrpSpPr>
        <p:grpSpPr>
          <a:xfrm>
            <a:off x="0" y="0"/>
            <a:ext cx="9144000" cy="635000"/>
            <a:chOff x="0" y="0"/>
            <a:chExt cx="14400" cy="1000"/>
          </a:xfrm>
        </p:grpSpPr>
        <p:sp>
          <p:nvSpPr>
            <p:cNvPr id="15" name="TitleBackground"/>
            <p:cNvSpPr/>
            <p:nvPr>
              <p:custDataLst>
                <p:tags r:id="rId12"/>
              </p:custDataLst>
            </p:nvPr>
          </p:nvSpPr>
          <p:spPr>
            <a:xfrm>
              <a:off x="0" y="0"/>
              <a:ext cx="14400" cy="1000"/>
            </a:xfrm>
            <a:prstGeom prst="rect">
              <a:avLst/>
            </a:prstGeom>
            <a:solidFill>
              <a:srgbClr val="F6F7F8"/>
            </a:solidFill>
            <a:ln w="25400" cap="flat" cmpd="sng" algn="ctr">
              <a:noFill/>
              <a:prstDash val="solid"/>
            </a:ln>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ColorBlock"/>
            <p:cNvSpPr/>
            <p:nvPr>
              <p:custDataLst>
                <p:tags r:id="rId13"/>
              </p:custDataLst>
            </p:nvPr>
          </p:nvSpPr>
          <p:spPr>
            <a:xfrm>
              <a:off x="0" y="0"/>
              <a:ext cx="300" cy="1000"/>
            </a:xfrm>
            <a:prstGeom prst="rect">
              <a:avLst/>
            </a:prstGeom>
            <a:solidFill>
              <a:srgbClr val="639EF4"/>
            </a:solidFill>
            <a:ln w="25400" cap="flat" cmpd="sng" algn="ctr">
              <a:noFill/>
              <a:prstDash val="solid"/>
            </a:ln>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ypeText"/>
            <p:cNvSpPr txBox="1"/>
            <p:nvPr>
              <p:custDataLst>
                <p:tags r:id="rId14"/>
              </p:custDataLst>
            </p:nvPr>
          </p:nvSpPr>
          <p:spPr>
            <a:xfrm>
              <a:off x="400" y="0"/>
              <a:ext cx="3000" cy="1000"/>
            </a:xfrm>
            <a:prstGeom prst="rect">
              <a:avLst/>
            </a:prstGeom>
            <a:noFill/>
          </p:spPr>
          <p:txBody>
            <a:bodyPr wrap="none" rtlCol="0" anchor="ctr" anchorCtr="0">
              <a:noAutofit/>
            </a:bodyPr>
            <a:lstStyle/>
            <a:p>
              <a:pPr lvl="0" algn="l">
                <a:buNone/>
              </a:pPr>
              <a:r>
                <a:rPr lang="zh-CN" altLang="en-US" sz="2600">
                  <a:solidFill>
                    <a:srgbClr val="000000"/>
                  </a:solidFill>
                  <a:latin typeface="微软雅黑" panose="020B0503020204020204" charset="-122"/>
                  <a:ea typeface="微软雅黑" panose="020B0503020204020204" charset="-122"/>
                </a:rPr>
                <a:t>多选题</a:t>
              </a:r>
              <a:endParaRPr lang="zh-CN" altLang="en-US" sz="2600">
                <a:solidFill>
                  <a:srgbClr val="000000"/>
                </a:solidFill>
                <a:latin typeface="微软雅黑" panose="020B0503020204020204" charset="-122"/>
                <a:ea typeface="微软雅黑" panose="020B0503020204020204" charset="-122"/>
              </a:endParaRPr>
            </a:p>
          </p:txBody>
        </p:sp>
        <p:sp>
          <p:nvSpPr>
            <p:cNvPr id="18" name="TipText"/>
            <p:cNvSpPr txBox="1"/>
            <p:nvPr>
              <p:custDataLst>
                <p:tags r:id="rId15"/>
              </p:custDataLst>
            </p:nvPr>
          </p:nvSpPr>
          <p:spPr>
            <a:xfrm>
              <a:off x="2248" y="172"/>
              <a:ext cx="3600" cy="800"/>
            </a:xfrm>
            <a:prstGeom prst="rect">
              <a:avLst/>
            </a:prstGeom>
            <a:noFill/>
          </p:spPr>
          <p:txBody>
            <a:bodyPr wrap="none" rtlCol="0" anchor="ctr" anchorCtr="0">
              <a:noAutofit/>
            </a:bodyPr>
            <a:lstStyle/>
            <a:p>
              <a:pPr lvl="0" algn="l">
                <a:buNone/>
              </a:pPr>
              <a:r>
                <a:rPr lang="zh-CN" altLang="en-US" sz="2000">
                  <a:solidFill>
                    <a:srgbClr val="808080"/>
                  </a:solidFill>
                  <a:latin typeface="微软雅黑" panose="020B0503020204020204" charset="-122"/>
                  <a:ea typeface="微软雅黑" panose="020B0503020204020204" charset="-122"/>
                  <a:cs typeface="微软雅黑" panose="020B0503020204020204" charset="-122"/>
                </a:rPr>
                <a:t>1分</a:t>
              </a:r>
              <a:endParaRPr lang="zh-CN" altLang="en-US" sz="2000">
                <a:solidFill>
                  <a:srgbClr val="808080"/>
                </a:solidFill>
                <a:latin typeface="微软雅黑" panose="020B0503020204020204" charset="-122"/>
                <a:ea typeface="微软雅黑" panose="020B0503020204020204" charset="-122"/>
                <a:cs typeface="微软雅黑" panose="020B0503020204020204" charset="-122"/>
              </a:endParaRPr>
            </a:p>
          </p:txBody>
        </p:sp>
      </p:grpSp>
      <p:pic>
        <p:nvPicPr>
          <p:cNvPr id="4" name="图片 3" descr="tmpF958"/>
          <p:cNvPicPr>
            <a:picLocks noChangeAspect="1"/>
          </p:cNvPicPr>
          <p:nvPr>
            <p:custDataLst>
              <p:tags r:id="rId16"/>
            </p:custDataLst>
          </p:nvPr>
        </p:nvPicPr>
        <p:blipFill>
          <a:blip r:embed="rId17"/>
          <a:stretch>
            <a:fillRect/>
          </a:stretch>
        </p:blipFill>
        <p:spPr>
          <a:xfrm>
            <a:off x="7594600" y="63500"/>
            <a:ext cx="1422400" cy="508000"/>
          </a:xfrm>
          <a:prstGeom prst="rect">
            <a:avLst/>
          </a:prstGeom>
        </p:spPr>
      </p:pic>
    </p:spTree>
    <p:custDataLst>
      <p:tags r:id="rId18"/>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914400" y="635000"/>
            <a:ext cx="7315200" cy="2143125"/>
          </a:xfrm>
          <a:prstGeom prst="rect">
            <a:avLst/>
          </a:prstGeom>
          <a:noFill/>
        </p:spPr>
        <p:txBody>
          <a:bodyPr wrap="square" rtlCol="0" anchor="ctr" anchorCtr="0">
            <a:noAutofit/>
          </a:bodyPr>
          <a:lstStyle/>
          <a:p>
            <a:pPr lvl="0" algn="l">
              <a:buNone/>
            </a:pPr>
            <a:r>
              <a:rPr lang="zh-CN" altLang="en-US" sz="2600">
                <a:solidFill>
                  <a:srgbClr val="000000"/>
                </a:solidFill>
                <a:latin typeface="微软雅黑" panose="020B0503020204020204" charset="-122"/>
                <a:ea typeface="微软雅黑" panose="020B0503020204020204" charset="-122"/>
              </a:rPr>
              <a:t>处理工程伦理问题的原则包括</a:t>
            </a:r>
            <a:endParaRPr lang="zh-CN" altLang="en-US" sz="2600">
              <a:solidFill>
                <a:srgbClr val="000000"/>
              </a:solidFill>
              <a:latin typeface="微软雅黑" panose="020B0503020204020204" charset="-122"/>
              <a:ea typeface="微软雅黑" panose="020B0503020204020204" charset="-122"/>
            </a:endParaRPr>
          </a:p>
        </p:txBody>
      </p:sp>
      <p:sp>
        <p:nvSpPr>
          <p:cNvPr id="6" name="文本框 5"/>
          <p:cNvSpPr txBox="1"/>
          <p:nvPr>
            <p:custDataLst>
              <p:tags r:id="rId2"/>
            </p:custDataLst>
          </p:nvPr>
        </p:nvSpPr>
        <p:spPr>
          <a:xfrm>
            <a:off x="1902460" y="2281555"/>
            <a:ext cx="6400800" cy="642620"/>
          </a:xfrm>
          <a:prstGeom prst="rect">
            <a:avLst/>
          </a:prstGeom>
          <a:noFill/>
        </p:spPr>
        <p:txBody>
          <a:bodyPr wrap="square" rtlCol="0" anchor="ctr" anchorCtr="0">
            <a:noAutofit/>
          </a:bodyPr>
          <a:lstStyle/>
          <a:p>
            <a:pPr lvl="0" algn="l">
              <a:buNone/>
            </a:pPr>
            <a:r>
              <a:rPr lang="zh-CN" altLang="en-US" sz="2600">
                <a:solidFill>
                  <a:srgbClr val="000000"/>
                </a:solidFill>
                <a:latin typeface="微软雅黑" panose="020B0503020204020204" charset="-122"/>
                <a:ea typeface="微软雅黑" panose="020B0503020204020204" charset="-122"/>
              </a:rPr>
              <a:t>人道主义</a:t>
            </a:r>
            <a:endParaRPr lang="zh-CN" altLang="en-US" sz="2600">
              <a:solidFill>
                <a:srgbClr val="000000"/>
              </a:solidFill>
              <a:latin typeface="微软雅黑" panose="020B0503020204020204" charset="-122"/>
              <a:ea typeface="微软雅黑" panose="020B0503020204020204" charset="-122"/>
            </a:endParaRPr>
          </a:p>
        </p:txBody>
      </p:sp>
      <p:sp>
        <p:nvSpPr>
          <p:cNvPr id="7" name="文本框 6"/>
          <p:cNvSpPr txBox="1"/>
          <p:nvPr>
            <p:custDataLst>
              <p:tags r:id="rId3"/>
            </p:custDataLst>
          </p:nvPr>
        </p:nvSpPr>
        <p:spPr>
          <a:xfrm>
            <a:off x="1902460" y="3138805"/>
            <a:ext cx="6400800" cy="642620"/>
          </a:xfrm>
          <a:prstGeom prst="rect">
            <a:avLst/>
          </a:prstGeom>
          <a:noFill/>
        </p:spPr>
        <p:txBody>
          <a:bodyPr wrap="square" rtlCol="0" anchor="ctr" anchorCtr="0">
            <a:noAutofit/>
          </a:bodyPr>
          <a:lstStyle/>
          <a:p>
            <a:pPr lvl="0" algn="l">
              <a:buNone/>
            </a:pPr>
            <a:r>
              <a:rPr lang="zh-CN" altLang="en-US" sz="2600">
                <a:solidFill>
                  <a:srgbClr val="000000"/>
                </a:solidFill>
                <a:latin typeface="微软雅黑" panose="020B0503020204020204" charset="-122"/>
                <a:ea typeface="微软雅黑" panose="020B0503020204020204" charset="-122"/>
              </a:rPr>
              <a:t>社会公正</a:t>
            </a:r>
            <a:endParaRPr lang="zh-CN" altLang="en-US" sz="2600">
              <a:solidFill>
                <a:srgbClr val="000000"/>
              </a:solidFill>
              <a:latin typeface="微软雅黑" panose="020B0503020204020204" charset="-122"/>
              <a:ea typeface="微软雅黑" panose="020B0503020204020204" charset="-122"/>
            </a:endParaRPr>
          </a:p>
        </p:txBody>
      </p:sp>
      <p:sp>
        <p:nvSpPr>
          <p:cNvPr id="8" name="文本框 7"/>
          <p:cNvSpPr txBox="1"/>
          <p:nvPr>
            <p:custDataLst>
              <p:tags r:id="rId4"/>
            </p:custDataLst>
          </p:nvPr>
        </p:nvSpPr>
        <p:spPr>
          <a:xfrm>
            <a:off x="1902460" y="3996055"/>
            <a:ext cx="6400800" cy="642620"/>
          </a:xfrm>
          <a:prstGeom prst="rect">
            <a:avLst/>
          </a:prstGeom>
          <a:noFill/>
        </p:spPr>
        <p:txBody>
          <a:bodyPr wrap="square" rtlCol="0" anchor="ctr" anchorCtr="0">
            <a:noAutofit/>
          </a:bodyPr>
          <a:lstStyle/>
          <a:p>
            <a:pPr lvl="0" algn="l">
              <a:buNone/>
            </a:pPr>
            <a:r>
              <a:rPr lang="zh-CN" altLang="en-US" sz="2600">
                <a:solidFill>
                  <a:srgbClr val="000000"/>
                </a:solidFill>
                <a:latin typeface="微软雅黑" panose="020B0503020204020204" charset="-122"/>
                <a:ea typeface="微软雅黑" panose="020B0503020204020204" charset="-122"/>
              </a:rPr>
              <a:t>人与自然和谐发展</a:t>
            </a:r>
            <a:endParaRPr lang="zh-CN" altLang="en-US" sz="2600">
              <a:solidFill>
                <a:srgbClr val="000000"/>
              </a:solidFill>
              <a:latin typeface="微软雅黑" panose="020B0503020204020204" charset="-122"/>
              <a:ea typeface="微软雅黑" panose="020B0503020204020204" charset="-122"/>
            </a:endParaRPr>
          </a:p>
        </p:txBody>
      </p:sp>
      <p:sp>
        <p:nvSpPr>
          <p:cNvPr id="9" name="文本框 8"/>
          <p:cNvSpPr txBox="1"/>
          <p:nvPr>
            <p:custDataLst>
              <p:tags r:id="rId5"/>
            </p:custDataLst>
          </p:nvPr>
        </p:nvSpPr>
        <p:spPr>
          <a:xfrm>
            <a:off x="1902460" y="4853305"/>
            <a:ext cx="6400800" cy="642620"/>
          </a:xfrm>
          <a:prstGeom prst="rect">
            <a:avLst/>
          </a:prstGeom>
          <a:noFill/>
        </p:spPr>
        <p:txBody>
          <a:bodyPr wrap="square" rtlCol="0" anchor="ctr" anchorCtr="0">
            <a:noAutofit/>
          </a:bodyPr>
          <a:lstStyle/>
          <a:p>
            <a:pPr lvl="0" algn="l">
              <a:buNone/>
            </a:pPr>
            <a:r>
              <a:rPr lang="zh-CN" altLang="en-US" sz="2600">
                <a:solidFill>
                  <a:srgbClr val="000000"/>
                </a:solidFill>
                <a:latin typeface="微软雅黑" panose="020B0503020204020204" charset="-122"/>
                <a:ea typeface="微软雅黑" panose="020B0503020204020204" charset="-122"/>
              </a:rPr>
              <a:t>底线原则</a:t>
            </a:r>
            <a:endParaRPr lang="zh-CN" altLang="en-US" sz="2600">
              <a:solidFill>
                <a:srgbClr val="000000"/>
              </a:solidFill>
              <a:latin typeface="微软雅黑" panose="020B0503020204020204" charset="-122"/>
              <a:ea typeface="微软雅黑" panose="020B0503020204020204" charset="-122"/>
            </a:endParaRPr>
          </a:p>
        </p:txBody>
      </p:sp>
      <p:sp>
        <p:nvSpPr>
          <p:cNvPr id="10" name="矩形 9"/>
          <p:cNvSpPr>
            <a:spLocks noChangeAspect="1"/>
          </p:cNvSpPr>
          <p:nvPr>
            <p:custDataLst>
              <p:tags r:id="rId6"/>
            </p:custDataLst>
          </p:nvPr>
        </p:nvSpPr>
        <p:spPr>
          <a:xfrm>
            <a:off x="1188085" y="2345690"/>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endParaRPr>
          </a:p>
        </p:txBody>
      </p:sp>
      <p:sp>
        <p:nvSpPr>
          <p:cNvPr id="11" name="矩形 10"/>
          <p:cNvSpPr>
            <a:spLocks noChangeAspect="1"/>
          </p:cNvSpPr>
          <p:nvPr>
            <p:custDataLst>
              <p:tags r:id="rId7"/>
            </p:custDataLst>
          </p:nvPr>
        </p:nvSpPr>
        <p:spPr>
          <a:xfrm>
            <a:off x="1188085" y="3202940"/>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endParaRPr>
          </a:p>
        </p:txBody>
      </p:sp>
      <p:sp>
        <p:nvSpPr>
          <p:cNvPr id="12" name="矩形 11"/>
          <p:cNvSpPr>
            <a:spLocks noChangeAspect="1"/>
          </p:cNvSpPr>
          <p:nvPr>
            <p:custDataLst>
              <p:tags r:id="rId8"/>
            </p:custDataLst>
          </p:nvPr>
        </p:nvSpPr>
        <p:spPr>
          <a:xfrm>
            <a:off x="1188085" y="4060190"/>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rPr>
              <a:t>C</a:t>
            </a:r>
            <a:endParaRPr lang="zh-CN" altLang="en-US" sz="1600">
              <a:solidFill>
                <a:srgbClr val="FFFFFF"/>
              </a:solidFill>
              <a:latin typeface="微软雅黑" panose="020B0503020204020204" charset="-122"/>
              <a:ea typeface="微软雅黑" panose="020B0503020204020204" charset="-122"/>
            </a:endParaRPr>
          </a:p>
        </p:txBody>
      </p:sp>
      <p:sp>
        <p:nvSpPr>
          <p:cNvPr id="13" name="矩形 12"/>
          <p:cNvSpPr>
            <a:spLocks noChangeAspect="1"/>
          </p:cNvSpPr>
          <p:nvPr>
            <p:custDataLst>
              <p:tags r:id="rId9"/>
            </p:custDataLst>
          </p:nvPr>
        </p:nvSpPr>
        <p:spPr>
          <a:xfrm>
            <a:off x="1188085" y="4917440"/>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rPr>
              <a:t>D</a:t>
            </a:r>
            <a:endParaRPr lang="zh-CN" altLang="en-US" sz="1600">
              <a:solidFill>
                <a:srgbClr val="FFFFFF"/>
              </a:solidFill>
              <a:latin typeface="微软雅黑" panose="020B0503020204020204" charset="-122"/>
              <a:ea typeface="微软雅黑" panose="020B0503020204020204" charset="-122"/>
            </a:endParaRPr>
          </a:p>
        </p:txBody>
      </p:sp>
      <p:sp>
        <p:nvSpPr>
          <p:cNvPr id="14" name="圆角矩形 13"/>
          <p:cNvSpPr/>
          <p:nvPr>
            <p:custDataLst>
              <p:tags r:id="rId10"/>
            </p:custDataLst>
          </p:nvPr>
        </p:nvSpPr>
        <p:spPr>
          <a:xfrm>
            <a:off x="61722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rPr>
              <a:t>提交</a:t>
            </a:r>
            <a:endParaRPr lang="zh-CN" altLang="en-US" sz="1600">
              <a:solidFill>
                <a:srgbClr val="FFFFFF"/>
              </a:solidFill>
              <a:latin typeface="微软雅黑" panose="020B0503020204020204" charset="-122"/>
              <a:ea typeface="微软雅黑" panose="020B0503020204020204" charset="-122"/>
            </a:endParaRPr>
          </a:p>
        </p:txBody>
      </p:sp>
      <p:grpSp>
        <p:nvGrpSpPr>
          <p:cNvPr id="19" name="组合 18"/>
          <p:cNvGrpSpPr/>
          <p:nvPr>
            <p:custDataLst>
              <p:tags r:id="rId11"/>
            </p:custDataLst>
          </p:nvPr>
        </p:nvGrpSpPr>
        <p:grpSpPr>
          <a:xfrm>
            <a:off x="0" y="0"/>
            <a:ext cx="9144000" cy="635000"/>
            <a:chOff x="0" y="0"/>
            <a:chExt cx="14400" cy="1000"/>
          </a:xfrm>
        </p:grpSpPr>
        <p:sp>
          <p:nvSpPr>
            <p:cNvPr id="15" name="TitleBackground"/>
            <p:cNvSpPr/>
            <p:nvPr>
              <p:custDataLst>
                <p:tags r:id="rId12"/>
              </p:custDataLst>
            </p:nvPr>
          </p:nvSpPr>
          <p:spPr>
            <a:xfrm>
              <a:off x="0" y="0"/>
              <a:ext cx="14400" cy="1000"/>
            </a:xfrm>
            <a:prstGeom prst="rect">
              <a:avLst/>
            </a:prstGeom>
            <a:solidFill>
              <a:srgbClr val="F6F7F8"/>
            </a:solidFill>
            <a:ln w="25400" cap="flat" cmpd="sng" algn="ctr">
              <a:noFill/>
              <a:prstDash val="solid"/>
            </a:ln>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ColorBlock"/>
            <p:cNvSpPr/>
            <p:nvPr>
              <p:custDataLst>
                <p:tags r:id="rId13"/>
              </p:custDataLst>
            </p:nvPr>
          </p:nvSpPr>
          <p:spPr>
            <a:xfrm>
              <a:off x="0" y="0"/>
              <a:ext cx="300" cy="1000"/>
            </a:xfrm>
            <a:prstGeom prst="rect">
              <a:avLst/>
            </a:prstGeom>
            <a:solidFill>
              <a:srgbClr val="639EF4"/>
            </a:solidFill>
            <a:ln w="25400" cap="flat" cmpd="sng" algn="ctr">
              <a:noFill/>
              <a:prstDash val="solid"/>
            </a:ln>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ypeText"/>
            <p:cNvSpPr txBox="1"/>
            <p:nvPr>
              <p:custDataLst>
                <p:tags r:id="rId14"/>
              </p:custDataLst>
            </p:nvPr>
          </p:nvSpPr>
          <p:spPr>
            <a:xfrm>
              <a:off x="400" y="0"/>
              <a:ext cx="3000" cy="1000"/>
            </a:xfrm>
            <a:prstGeom prst="rect">
              <a:avLst/>
            </a:prstGeom>
            <a:noFill/>
          </p:spPr>
          <p:txBody>
            <a:bodyPr wrap="none" rtlCol="0" anchor="ctr" anchorCtr="0">
              <a:noAutofit/>
            </a:bodyPr>
            <a:lstStyle/>
            <a:p>
              <a:pPr lvl="0" algn="l">
                <a:buNone/>
              </a:pPr>
              <a:r>
                <a:rPr lang="zh-CN" altLang="en-US" sz="2600">
                  <a:solidFill>
                    <a:srgbClr val="000000"/>
                  </a:solidFill>
                  <a:latin typeface="微软雅黑" panose="020B0503020204020204" charset="-122"/>
                  <a:ea typeface="微软雅黑" panose="020B0503020204020204" charset="-122"/>
                </a:rPr>
                <a:t>多选题</a:t>
              </a:r>
              <a:endParaRPr lang="zh-CN" altLang="en-US" sz="2600">
                <a:solidFill>
                  <a:srgbClr val="000000"/>
                </a:solidFill>
                <a:latin typeface="微软雅黑" panose="020B0503020204020204" charset="-122"/>
                <a:ea typeface="微软雅黑" panose="020B0503020204020204" charset="-122"/>
              </a:endParaRPr>
            </a:p>
          </p:txBody>
        </p:sp>
        <p:sp>
          <p:nvSpPr>
            <p:cNvPr id="18" name="TipText"/>
            <p:cNvSpPr txBox="1"/>
            <p:nvPr>
              <p:custDataLst>
                <p:tags r:id="rId15"/>
              </p:custDataLst>
            </p:nvPr>
          </p:nvSpPr>
          <p:spPr>
            <a:xfrm>
              <a:off x="2248" y="172"/>
              <a:ext cx="3600" cy="800"/>
            </a:xfrm>
            <a:prstGeom prst="rect">
              <a:avLst/>
            </a:prstGeom>
            <a:noFill/>
          </p:spPr>
          <p:txBody>
            <a:bodyPr wrap="none" rtlCol="0" anchor="ctr" anchorCtr="0">
              <a:noAutofit/>
            </a:bodyPr>
            <a:lstStyle/>
            <a:p>
              <a:pPr lvl="0" algn="l">
                <a:buNone/>
              </a:pPr>
              <a:r>
                <a:rPr lang="zh-CN" altLang="en-US" sz="2000">
                  <a:solidFill>
                    <a:srgbClr val="808080"/>
                  </a:solidFill>
                  <a:latin typeface="微软雅黑" panose="020B0503020204020204" charset="-122"/>
                  <a:ea typeface="微软雅黑" panose="020B0503020204020204" charset="-122"/>
                  <a:cs typeface="微软雅黑" panose="020B0503020204020204" charset="-122"/>
                </a:rPr>
                <a:t>1分</a:t>
              </a:r>
              <a:endParaRPr lang="zh-CN" altLang="en-US" sz="2000">
                <a:solidFill>
                  <a:srgbClr val="808080"/>
                </a:solidFill>
                <a:latin typeface="微软雅黑" panose="020B0503020204020204" charset="-122"/>
                <a:ea typeface="微软雅黑" panose="020B0503020204020204" charset="-122"/>
                <a:cs typeface="微软雅黑" panose="020B0503020204020204" charset="-122"/>
              </a:endParaRPr>
            </a:p>
          </p:txBody>
        </p:sp>
      </p:grpSp>
      <p:pic>
        <p:nvPicPr>
          <p:cNvPr id="4" name="图片 3" descr="tmpF958"/>
          <p:cNvPicPr>
            <a:picLocks noChangeAspect="1"/>
          </p:cNvPicPr>
          <p:nvPr>
            <p:custDataLst>
              <p:tags r:id="rId16"/>
            </p:custDataLst>
          </p:nvPr>
        </p:nvPicPr>
        <p:blipFill>
          <a:blip r:embed="rId17"/>
          <a:stretch>
            <a:fillRect/>
          </a:stretch>
        </p:blipFill>
        <p:spPr>
          <a:xfrm>
            <a:off x="7594600" y="63500"/>
            <a:ext cx="1422400" cy="508000"/>
          </a:xfrm>
          <a:prstGeom prst="rect">
            <a:avLst/>
          </a:prstGeom>
        </p:spPr>
      </p:pic>
    </p:spTree>
    <p:custDataLst>
      <p:tags r:id="rId18"/>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3861048"/>
            <a:ext cx="1115616" cy="57606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伦理意识</a:t>
            </a:r>
            <a:endParaRPr lang="zh-CN" altLang="en-US" b="1" dirty="0">
              <a:solidFill>
                <a:schemeClr val="tx1"/>
              </a:solidFill>
            </a:endParaRPr>
          </a:p>
        </p:txBody>
      </p:sp>
      <p:sp>
        <p:nvSpPr>
          <p:cNvPr id="15" name="矩形 14"/>
          <p:cNvSpPr/>
          <p:nvPr/>
        </p:nvSpPr>
        <p:spPr>
          <a:xfrm>
            <a:off x="1475657" y="3861048"/>
            <a:ext cx="1224136" cy="57606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伦理问题</a:t>
            </a:r>
            <a:endParaRPr lang="zh-CN" altLang="en-US" b="1" dirty="0">
              <a:solidFill>
                <a:schemeClr val="tx1"/>
              </a:solidFill>
            </a:endParaRPr>
          </a:p>
        </p:txBody>
      </p:sp>
      <p:sp>
        <p:nvSpPr>
          <p:cNvPr id="16" name="矩形 15"/>
          <p:cNvSpPr/>
          <p:nvPr/>
        </p:nvSpPr>
        <p:spPr>
          <a:xfrm>
            <a:off x="3203848" y="3068960"/>
            <a:ext cx="1152128" cy="50405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伦理原则</a:t>
            </a:r>
            <a:endParaRPr lang="zh-CN" altLang="en-US" b="1" dirty="0">
              <a:solidFill>
                <a:schemeClr val="tx1"/>
              </a:solidFill>
            </a:endParaRPr>
          </a:p>
        </p:txBody>
      </p:sp>
      <p:sp>
        <p:nvSpPr>
          <p:cNvPr id="17" name="矩形 16"/>
          <p:cNvSpPr/>
          <p:nvPr/>
        </p:nvSpPr>
        <p:spPr>
          <a:xfrm>
            <a:off x="3203848" y="3861048"/>
            <a:ext cx="1152128" cy="57606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具体情境</a:t>
            </a:r>
            <a:endParaRPr lang="zh-CN" altLang="en-US" b="1" dirty="0">
              <a:solidFill>
                <a:schemeClr val="tx1"/>
              </a:solidFill>
            </a:endParaRPr>
          </a:p>
        </p:txBody>
      </p:sp>
      <p:sp>
        <p:nvSpPr>
          <p:cNvPr id="18" name="矩形 17"/>
          <p:cNvSpPr/>
          <p:nvPr/>
        </p:nvSpPr>
        <p:spPr>
          <a:xfrm>
            <a:off x="3203848" y="4869160"/>
            <a:ext cx="1152128" cy="64807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底线原则</a:t>
            </a:r>
            <a:endParaRPr lang="zh-CN" altLang="en-US" b="1" dirty="0">
              <a:solidFill>
                <a:schemeClr val="tx1"/>
              </a:solidFill>
            </a:endParaRPr>
          </a:p>
        </p:txBody>
      </p:sp>
      <p:sp>
        <p:nvSpPr>
          <p:cNvPr id="19" name="矩形 18"/>
          <p:cNvSpPr/>
          <p:nvPr/>
        </p:nvSpPr>
        <p:spPr>
          <a:xfrm>
            <a:off x="2268379" y="1808624"/>
            <a:ext cx="1512168" cy="50405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新伦理原则</a:t>
            </a:r>
            <a:endParaRPr lang="zh-CN" altLang="en-US" b="1" dirty="0">
              <a:solidFill>
                <a:schemeClr val="tx1"/>
              </a:solidFill>
            </a:endParaRPr>
          </a:p>
        </p:txBody>
      </p:sp>
      <p:sp>
        <p:nvSpPr>
          <p:cNvPr id="20" name="矩形 19"/>
          <p:cNvSpPr/>
          <p:nvPr/>
        </p:nvSpPr>
        <p:spPr>
          <a:xfrm>
            <a:off x="4716016" y="2420888"/>
            <a:ext cx="1152128" cy="57606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个人品德</a:t>
            </a:r>
            <a:endParaRPr lang="zh-CN" altLang="en-US" b="1" dirty="0">
              <a:solidFill>
                <a:schemeClr val="tx1"/>
              </a:solidFill>
            </a:endParaRPr>
          </a:p>
        </p:txBody>
      </p:sp>
      <p:sp>
        <p:nvSpPr>
          <p:cNvPr id="21" name="矩形 20"/>
          <p:cNvSpPr/>
          <p:nvPr/>
        </p:nvSpPr>
        <p:spPr>
          <a:xfrm>
            <a:off x="4644009" y="3789040"/>
            <a:ext cx="1152128" cy="57606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社会公德</a:t>
            </a:r>
            <a:endParaRPr lang="zh-CN" altLang="en-US" b="1" dirty="0">
              <a:solidFill>
                <a:schemeClr val="tx1"/>
              </a:solidFill>
            </a:endParaRPr>
          </a:p>
        </p:txBody>
      </p:sp>
      <p:sp>
        <p:nvSpPr>
          <p:cNvPr id="22" name="矩形 21"/>
          <p:cNvSpPr/>
          <p:nvPr/>
        </p:nvSpPr>
        <p:spPr>
          <a:xfrm>
            <a:off x="6300193" y="1700808"/>
            <a:ext cx="1152128" cy="7200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基本原则</a:t>
            </a:r>
            <a:endParaRPr lang="zh-CN" altLang="en-US" b="1" dirty="0">
              <a:solidFill>
                <a:schemeClr val="tx1"/>
              </a:solidFill>
            </a:endParaRPr>
          </a:p>
        </p:txBody>
      </p:sp>
      <p:sp>
        <p:nvSpPr>
          <p:cNvPr id="23" name="矩形 22"/>
          <p:cNvSpPr/>
          <p:nvPr/>
        </p:nvSpPr>
        <p:spPr>
          <a:xfrm>
            <a:off x="6300193" y="2564904"/>
            <a:ext cx="1152128" cy="64807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个人自律</a:t>
            </a:r>
            <a:endParaRPr lang="zh-CN" altLang="en-US" b="1" dirty="0">
              <a:solidFill>
                <a:schemeClr val="tx1"/>
              </a:solidFill>
            </a:endParaRPr>
          </a:p>
        </p:txBody>
      </p:sp>
      <p:sp>
        <p:nvSpPr>
          <p:cNvPr id="24" name="矩形 23"/>
          <p:cNvSpPr/>
          <p:nvPr/>
        </p:nvSpPr>
        <p:spPr>
          <a:xfrm>
            <a:off x="6300193" y="3356992"/>
            <a:ext cx="1152128" cy="64807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伦理规范</a:t>
            </a:r>
            <a:endParaRPr lang="zh-CN" altLang="en-US" b="1" dirty="0">
              <a:solidFill>
                <a:schemeClr val="tx1"/>
              </a:solidFill>
            </a:endParaRPr>
          </a:p>
        </p:txBody>
      </p:sp>
      <p:sp>
        <p:nvSpPr>
          <p:cNvPr id="25" name="矩形 24"/>
          <p:cNvSpPr/>
          <p:nvPr/>
        </p:nvSpPr>
        <p:spPr>
          <a:xfrm>
            <a:off x="6300446" y="4293096"/>
            <a:ext cx="1152128" cy="7200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伦理准则</a:t>
            </a:r>
            <a:endParaRPr lang="zh-CN" altLang="en-US" b="1" dirty="0">
              <a:solidFill>
                <a:schemeClr val="tx1"/>
              </a:solidFill>
            </a:endParaRPr>
          </a:p>
        </p:txBody>
      </p:sp>
      <p:sp>
        <p:nvSpPr>
          <p:cNvPr id="26" name="矩形 25"/>
          <p:cNvSpPr/>
          <p:nvPr/>
        </p:nvSpPr>
        <p:spPr>
          <a:xfrm>
            <a:off x="8028384" y="3356992"/>
            <a:ext cx="1115616" cy="57606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最优方案</a:t>
            </a:r>
            <a:endParaRPr lang="zh-CN" altLang="en-US" b="1" dirty="0">
              <a:solidFill>
                <a:schemeClr val="tx1"/>
              </a:solidFill>
            </a:endParaRPr>
          </a:p>
        </p:txBody>
      </p:sp>
      <p:cxnSp>
        <p:nvCxnSpPr>
          <p:cNvPr id="29" name="直接箭头连接符 28"/>
          <p:cNvCxnSpPr>
            <a:stCxn id="6" idx="3"/>
            <a:endCxn id="15" idx="1"/>
          </p:cNvCxnSpPr>
          <p:nvPr/>
        </p:nvCxnSpPr>
        <p:spPr>
          <a:xfrm>
            <a:off x="1115616" y="4149080"/>
            <a:ext cx="36004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肘形连接符 30"/>
          <p:cNvCxnSpPr>
            <a:stCxn id="16" idx="1"/>
            <a:endCxn id="18" idx="1"/>
          </p:cNvCxnSpPr>
          <p:nvPr/>
        </p:nvCxnSpPr>
        <p:spPr>
          <a:xfrm rot="10800000" flipV="1">
            <a:off x="3203849" y="3320988"/>
            <a:ext cx="12700" cy="1872208"/>
          </a:xfrm>
          <a:prstGeom prst="bentConnector3">
            <a:avLst>
              <a:gd name="adj1" fmla="val 1800000"/>
            </a:avLst>
          </a:prstGeom>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15" idx="3"/>
          </p:cNvCxnSpPr>
          <p:nvPr/>
        </p:nvCxnSpPr>
        <p:spPr>
          <a:xfrm>
            <a:off x="2700020" y="4149090"/>
            <a:ext cx="28829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肘形连接符 40"/>
          <p:cNvCxnSpPr>
            <a:stCxn id="16" idx="0"/>
            <a:endCxn id="15" idx="0"/>
          </p:cNvCxnSpPr>
          <p:nvPr/>
        </p:nvCxnSpPr>
        <p:spPr>
          <a:xfrm rot="16200000" flipH="1" flipV="1">
            <a:off x="2537774" y="2618911"/>
            <a:ext cx="792088" cy="1692188"/>
          </a:xfrm>
          <a:prstGeom prst="bentConnector3">
            <a:avLst>
              <a:gd name="adj1" fmla="val -28860"/>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76" name="肘形连接符 75"/>
          <p:cNvCxnSpPr>
            <a:stCxn id="20" idx="1"/>
            <a:endCxn id="21" idx="1"/>
          </p:cNvCxnSpPr>
          <p:nvPr/>
        </p:nvCxnSpPr>
        <p:spPr>
          <a:xfrm rot="10800000" flipV="1">
            <a:off x="4644009" y="2708920"/>
            <a:ext cx="72008" cy="1368152"/>
          </a:xfrm>
          <a:prstGeom prst="bentConnector3">
            <a:avLst>
              <a:gd name="adj1" fmla="val 417465"/>
            </a:avLst>
          </a:prstGeom>
        </p:spPr>
        <p:style>
          <a:lnRef idx="1">
            <a:schemeClr val="accent1"/>
          </a:lnRef>
          <a:fillRef idx="0">
            <a:schemeClr val="accent1"/>
          </a:fillRef>
          <a:effectRef idx="0">
            <a:schemeClr val="accent1"/>
          </a:effectRef>
          <a:fontRef idx="minor">
            <a:schemeClr val="tx1"/>
          </a:fontRef>
        </p:style>
      </p:cxnSp>
      <p:cxnSp>
        <p:nvCxnSpPr>
          <p:cNvPr id="85" name="肘形连接符 84"/>
          <p:cNvCxnSpPr>
            <a:stCxn id="22" idx="1"/>
            <a:endCxn id="23" idx="1"/>
          </p:cNvCxnSpPr>
          <p:nvPr/>
        </p:nvCxnSpPr>
        <p:spPr>
          <a:xfrm rot="10800000" flipV="1">
            <a:off x="6300192" y="2060848"/>
            <a:ext cx="12700" cy="828092"/>
          </a:xfrm>
          <a:prstGeom prst="bentConnector3">
            <a:avLst>
              <a:gd name="adj1" fmla="val 1800000"/>
            </a:avLst>
          </a:prstGeom>
        </p:spPr>
        <p:style>
          <a:lnRef idx="1">
            <a:schemeClr val="accent1"/>
          </a:lnRef>
          <a:fillRef idx="0">
            <a:schemeClr val="accent1"/>
          </a:fillRef>
          <a:effectRef idx="0">
            <a:schemeClr val="accent1"/>
          </a:effectRef>
          <a:fontRef idx="minor">
            <a:schemeClr val="tx1"/>
          </a:fontRef>
        </p:style>
      </p:cxnSp>
      <p:cxnSp>
        <p:nvCxnSpPr>
          <p:cNvPr id="87" name="肘形连接符 86"/>
          <p:cNvCxnSpPr>
            <a:stCxn id="24" idx="1"/>
            <a:endCxn id="25" idx="1"/>
          </p:cNvCxnSpPr>
          <p:nvPr/>
        </p:nvCxnSpPr>
        <p:spPr>
          <a:xfrm rot="10800000" flipV="1">
            <a:off x="6300470" y="3681730"/>
            <a:ext cx="3175" cy="971550"/>
          </a:xfrm>
          <a:prstGeom prst="bentConnector3">
            <a:avLst>
              <a:gd name="adj1" fmla="val 7600000"/>
            </a:avLst>
          </a:prstGeom>
        </p:spPr>
        <p:style>
          <a:lnRef idx="1">
            <a:schemeClr val="accent1"/>
          </a:lnRef>
          <a:fillRef idx="0">
            <a:schemeClr val="accent1"/>
          </a:fillRef>
          <a:effectRef idx="0">
            <a:schemeClr val="accent1"/>
          </a:effectRef>
          <a:fontRef idx="minor">
            <a:schemeClr val="tx1"/>
          </a:fontRef>
        </p:style>
      </p:cxnSp>
      <p:cxnSp>
        <p:nvCxnSpPr>
          <p:cNvPr id="93" name="肘形连接符 92"/>
          <p:cNvCxnSpPr>
            <a:stCxn id="22" idx="3"/>
            <a:endCxn id="25" idx="3"/>
          </p:cNvCxnSpPr>
          <p:nvPr/>
        </p:nvCxnSpPr>
        <p:spPr>
          <a:xfrm>
            <a:off x="7452360" y="2060575"/>
            <a:ext cx="3175" cy="2592705"/>
          </a:xfrm>
          <a:prstGeom prst="bentConnector3">
            <a:avLst>
              <a:gd name="adj1" fmla="val 7500000"/>
            </a:avLst>
          </a:prstGeom>
        </p:spPr>
        <p:style>
          <a:lnRef idx="1">
            <a:schemeClr val="accent1"/>
          </a:lnRef>
          <a:fillRef idx="0">
            <a:schemeClr val="accent1"/>
          </a:fillRef>
          <a:effectRef idx="0">
            <a:schemeClr val="accent1"/>
          </a:effectRef>
          <a:fontRef idx="minor">
            <a:schemeClr val="tx1"/>
          </a:fontRef>
        </p:style>
      </p:cxnSp>
      <p:cxnSp>
        <p:nvCxnSpPr>
          <p:cNvPr id="118" name="直接连接符 117"/>
          <p:cNvCxnSpPr>
            <a:stCxn id="18" idx="3"/>
          </p:cNvCxnSpPr>
          <p:nvPr/>
        </p:nvCxnSpPr>
        <p:spPr>
          <a:xfrm>
            <a:off x="4355977" y="5193196"/>
            <a:ext cx="3528392" cy="360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V="1">
            <a:off x="7884368" y="3356992"/>
            <a:ext cx="0" cy="18722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7740353" y="3356992"/>
            <a:ext cx="1440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直接箭头连接符 123"/>
          <p:cNvCxnSpPr>
            <a:endCxn id="26" idx="1"/>
          </p:cNvCxnSpPr>
          <p:nvPr/>
        </p:nvCxnSpPr>
        <p:spPr>
          <a:xfrm>
            <a:off x="7884369" y="3645024"/>
            <a:ext cx="14401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0" name="直接连接符 129"/>
          <p:cNvCxnSpPr>
            <a:stCxn id="20" idx="3"/>
          </p:cNvCxnSpPr>
          <p:nvPr/>
        </p:nvCxnSpPr>
        <p:spPr>
          <a:xfrm>
            <a:off x="5868144" y="2708920"/>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直接连接符 131"/>
          <p:cNvCxnSpPr>
            <a:stCxn id="21" idx="3"/>
          </p:cNvCxnSpPr>
          <p:nvPr/>
        </p:nvCxnSpPr>
        <p:spPr>
          <a:xfrm>
            <a:off x="5796136" y="4077072"/>
            <a:ext cx="216024" cy="0"/>
          </a:xfrm>
          <a:prstGeom prst="line">
            <a:avLst/>
          </a:prstGeom>
        </p:spPr>
        <p:style>
          <a:lnRef idx="1">
            <a:schemeClr val="accent1"/>
          </a:lnRef>
          <a:fillRef idx="0">
            <a:schemeClr val="accent1"/>
          </a:fillRef>
          <a:effectRef idx="0">
            <a:schemeClr val="accent1"/>
          </a:effectRef>
          <a:fontRef idx="minor">
            <a:schemeClr val="tx1"/>
          </a:fontRef>
        </p:style>
      </p:cxnSp>
      <p:sp>
        <p:nvSpPr>
          <p:cNvPr id="145" name="TextBox 144"/>
          <p:cNvSpPr txBox="1"/>
          <p:nvPr/>
        </p:nvSpPr>
        <p:spPr>
          <a:xfrm>
            <a:off x="287525" y="1026254"/>
            <a:ext cx="6660740" cy="461665"/>
          </a:xfrm>
          <a:prstGeom prst="rect">
            <a:avLst/>
          </a:prstGeom>
          <a:noFill/>
        </p:spPr>
        <p:txBody>
          <a:bodyPr wrap="square" rtlCol="0">
            <a:spAutoFit/>
          </a:bodyPr>
          <a:lstStyle/>
          <a:p>
            <a:r>
              <a:rPr lang="zh-CN" altLang="en-US" sz="2400" b="1" dirty="0" smtClean="0"/>
              <a:t>应对工程伦理问题基本思路</a:t>
            </a:r>
            <a:endParaRPr lang="zh-CN" altLang="en-US" sz="2400" b="1" dirty="0"/>
          </a:p>
        </p:txBody>
      </p:sp>
      <p:cxnSp>
        <p:nvCxnSpPr>
          <p:cNvPr id="2" name="直接箭头连接符 1"/>
          <p:cNvCxnSpPr>
            <a:stCxn id="19" idx="2"/>
          </p:cNvCxnSpPr>
          <p:nvPr/>
        </p:nvCxnSpPr>
        <p:spPr>
          <a:xfrm>
            <a:off x="3024505" y="2312670"/>
            <a:ext cx="0" cy="5441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 name="直接箭头连接符 2"/>
          <p:cNvCxnSpPr/>
          <p:nvPr/>
        </p:nvCxnSpPr>
        <p:spPr>
          <a:xfrm>
            <a:off x="4267200" y="3337560"/>
            <a:ext cx="20891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6240" y="585257"/>
            <a:ext cx="8229600" cy="1143000"/>
          </a:xfrm>
        </p:spPr>
        <p:txBody>
          <a:bodyPr>
            <a:normAutofit/>
          </a:bodyPr>
          <a:lstStyle/>
          <a:p>
            <a:r>
              <a:rPr lang="zh-CN" altLang="en-US" sz="4000" b="1" dirty="0" smtClean="0"/>
              <a:t>本章内容总结</a:t>
            </a:r>
            <a:endParaRPr lang="zh-CN" altLang="en-US" sz="4000" b="1" dirty="0" smtClean="0"/>
          </a:p>
        </p:txBody>
      </p:sp>
      <p:sp>
        <p:nvSpPr>
          <p:cNvPr id="3" name="内容占位符 2"/>
          <p:cNvSpPr>
            <a:spLocks noGrp="1"/>
          </p:cNvSpPr>
          <p:nvPr>
            <p:ph idx="1"/>
          </p:nvPr>
        </p:nvSpPr>
        <p:spPr>
          <a:xfrm>
            <a:off x="396240" y="1450975"/>
            <a:ext cx="8229600" cy="4862830"/>
          </a:xfrm>
        </p:spPr>
        <p:txBody>
          <a:bodyPr>
            <a:noAutofit/>
          </a:bodyPr>
          <a:lstStyle/>
          <a:p>
            <a:pPr>
              <a:lnSpc>
                <a:spcPct val="150000"/>
              </a:lnSpc>
              <a:buFont typeface="Wingdings" panose="05000000000000000000" pitchFamily="2" charset="2"/>
              <a:buChar char="l"/>
            </a:pPr>
            <a:r>
              <a:rPr lang="zh-CN" altLang="en-US" sz="2400" b="1" dirty="0" smtClean="0">
                <a:solidFill>
                  <a:srgbClr val="FF0000"/>
                </a:solidFill>
                <a:latin typeface="+mn-ea"/>
              </a:rPr>
              <a:t>理解工程</a:t>
            </a:r>
            <a:r>
              <a:rPr lang="zh-CN" altLang="en-US" sz="2400" b="1" dirty="0" smtClean="0">
                <a:latin typeface="+mn-ea"/>
              </a:rPr>
              <a:t>（狭义的工程）</a:t>
            </a:r>
            <a:r>
              <a:rPr lang="en-US" altLang="zh-CN" sz="2400" b="1" dirty="0" smtClean="0">
                <a:latin typeface="+mn-ea"/>
              </a:rPr>
              <a:t>:</a:t>
            </a:r>
            <a:r>
              <a:rPr lang="zh-CN" altLang="en-US" sz="2400" b="1" dirty="0" smtClean="0">
                <a:latin typeface="+mn-ea"/>
              </a:rPr>
              <a:t>以</a:t>
            </a:r>
            <a:r>
              <a:rPr lang="en-US" altLang="zh-CN" sz="2400" b="1" dirty="0" smtClean="0">
                <a:latin typeface="+mn-ea"/>
              </a:rPr>
              <a:t>...</a:t>
            </a:r>
            <a:r>
              <a:rPr lang="zh-CN" altLang="en-US" sz="2400" b="1" dirty="0" smtClean="0">
                <a:latin typeface="+mn-ea"/>
              </a:rPr>
              <a:t>为目标，应用</a:t>
            </a:r>
            <a:r>
              <a:rPr lang="en-US" altLang="zh-CN" sz="2400" b="1" dirty="0" smtClean="0">
                <a:latin typeface="+mn-ea"/>
              </a:rPr>
              <a:t>...</a:t>
            </a:r>
            <a:r>
              <a:rPr lang="zh-CN" altLang="en-US" sz="2400" b="1" dirty="0" smtClean="0">
                <a:latin typeface="+mn-ea"/>
              </a:rPr>
              <a:t>，调动</a:t>
            </a:r>
            <a:r>
              <a:rPr lang="en-US" altLang="zh-CN" sz="2400" b="1" dirty="0" smtClean="0">
                <a:latin typeface="+mn-ea"/>
              </a:rPr>
              <a:t>...,</a:t>
            </a:r>
            <a:r>
              <a:rPr lang="zh-CN" altLang="en-US" sz="2400" b="1" dirty="0" smtClean="0">
                <a:latin typeface="+mn-ea"/>
              </a:rPr>
              <a:t>通过</a:t>
            </a:r>
            <a:r>
              <a:rPr lang="en-US" altLang="zh-CN" sz="2400" b="1" dirty="0" smtClean="0">
                <a:latin typeface="+mn-ea"/>
              </a:rPr>
              <a:t>...</a:t>
            </a:r>
            <a:r>
              <a:rPr lang="zh-CN" altLang="en-US" sz="2400" b="1" dirty="0" smtClean="0">
                <a:latin typeface="+mn-ea"/>
              </a:rPr>
              <a:t>建造人造产品的过程。</a:t>
            </a:r>
            <a:endParaRPr lang="en-US" altLang="zh-CN" sz="2400" b="1" dirty="0" smtClean="0">
              <a:latin typeface="+mn-ea"/>
            </a:endParaRPr>
          </a:p>
          <a:p>
            <a:pPr>
              <a:lnSpc>
                <a:spcPct val="150000"/>
              </a:lnSpc>
              <a:buFont typeface="Wingdings" panose="05000000000000000000" pitchFamily="2" charset="2"/>
              <a:buChar char="l"/>
            </a:pPr>
            <a:r>
              <a:rPr lang="zh-CN" altLang="en-US" sz="2400" b="1" dirty="0" smtClean="0">
                <a:solidFill>
                  <a:srgbClr val="FF0000"/>
                </a:solidFill>
                <a:latin typeface="+mn-ea"/>
              </a:rPr>
              <a:t>理解伦理</a:t>
            </a:r>
            <a:r>
              <a:rPr lang="en-US" altLang="zh-CN" sz="2400" b="1" dirty="0" smtClean="0">
                <a:solidFill>
                  <a:srgbClr val="FF0000"/>
                </a:solidFill>
                <a:latin typeface="+mn-ea"/>
              </a:rPr>
              <a:t>:</a:t>
            </a:r>
            <a:r>
              <a:rPr lang="en-US" altLang="zh-CN" sz="2400" b="1" dirty="0" smtClean="0">
                <a:latin typeface="+mn-ea"/>
              </a:rPr>
              <a:t> </a:t>
            </a:r>
            <a:r>
              <a:rPr lang="zh-CN" altLang="en-US" sz="2400" b="1" dirty="0" smtClean="0">
                <a:latin typeface="+mn-ea"/>
              </a:rPr>
              <a:t>有别于道德；处理人与人、人与社会、人与自然的关系时应遵循的规范。</a:t>
            </a:r>
            <a:endParaRPr lang="en-US" altLang="zh-CN" sz="2400" b="1" dirty="0" smtClean="0">
              <a:latin typeface="+mn-ea"/>
            </a:endParaRPr>
          </a:p>
          <a:p>
            <a:pPr>
              <a:lnSpc>
                <a:spcPct val="150000"/>
              </a:lnSpc>
              <a:buFont typeface="Wingdings" panose="05000000000000000000" pitchFamily="2" charset="2"/>
              <a:buChar char="l"/>
            </a:pPr>
            <a:r>
              <a:rPr lang="zh-CN" altLang="en-US" sz="2400" b="1" dirty="0" smtClean="0">
                <a:solidFill>
                  <a:srgbClr val="FF0000"/>
                </a:solidFill>
                <a:latin typeface="+mn-ea"/>
              </a:rPr>
              <a:t>工程</a:t>
            </a:r>
            <a:r>
              <a:rPr lang="zh-CN" altLang="en-US" sz="2400" b="1" dirty="0">
                <a:solidFill>
                  <a:srgbClr val="FF0000"/>
                </a:solidFill>
                <a:latin typeface="+mn-ea"/>
              </a:rPr>
              <a:t>实践中的</a:t>
            </a:r>
            <a:r>
              <a:rPr lang="zh-CN" altLang="en-US" sz="2400" b="1" dirty="0" smtClean="0">
                <a:solidFill>
                  <a:srgbClr val="FF0000"/>
                </a:solidFill>
                <a:latin typeface="+mn-ea"/>
              </a:rPr>
              <a:t>伦理问题</a:t>
            </a:r>
            <a:r>
              <a:rPr lang="zh-CN" altLang="en-US" sz="2400" b="1" dirty="0" smtClean="0">
                <a:latin typeface="+mn-ea"/>
              </a:rPr>
              <a:t>：</a:t>
            </a:r>
            <a:r>
              <a:rPr lang="zh-CN" altLang="en-US" sz="2400" b="1" dirty="0">
                <a:latin typeface="+mn-ea"/>
              </a:rPr>
              <a:t>技术</a:t>
            </a:r>
            <a:r>
              <a:rPr lang="zh-CN" altLang="en-US" sz="2400" b="1" dirty="0" smtClean="0">
                <a:latin typeface="+mn-ea"/>
              </a:rPr>
              <a:t>伦理、利益伦理、责任伦理、环境伦理</a:t>
            </a:r>
            <a:endParaRPr lang="en-US" altLang="zh-CN" sz="2400" b="1" dirty="0" smtClean="0">
              <a:latin typeface="+mn-ea"/>
            </a:endParaRPr>
          </a:p>
          <a:p>
            <a:pPr>
              <a:lnSpc>
                <a:spcPct val="150000"/>
              </a:lnSpc>
              <a:buFont typeface="Wingdings" panose="05000000000000000000" pitchFamily="2" charset="2"/>
              <a:buChar char="l"/>
            </a:pPr>
            <a:r>
              <a:rPr lang="zh-CN" altLang="en-US" sz="2400" b="1" dirty="0">
                <a:solidFill>
                  <a:srgbClr val="FF0000"/>
                </a:solidFill>
                <a:latin typeface="+mn-ea"/>
              </a:rPr>
              <a:t>处理工程实践中的</a:t>
            </a:r>
            <a:r>
              <a:rPr lang="zh-CN" altLang="en-US" sz="2400" b="1" dirty="0" smtClean="0">
                <a:solidFill>
                  <a:srgbClr val="FF0000"/>
                </a:solidFill>
                <a:latin typeface="+mn-ea"/>
              </a:rPr>
              <a:t>伦理问题原则</a:t>
            </a:r>
            <a:r>
              <a:rPr lang="zh-CN" altLang="en-US" sz="2400" b="1" dirty="0" smtClean="0">
                <a:latin typeface="+mn-ea"/>
              </a:rPr>
              <a:t>：人道主义、</a:t>
            </a:r>
            <a:r>
              <a:rPr lang="zh-CN" altLang="en-US" sz="2400" b="1" dirty="0">
                <a:latin typeface="+mn-ea"/>
              </a:rPr>
              <a:t>社会公正、人与自然和谐发展</a:t>
            </a:r>
            <a:endParaRPr lang="zh-CN" altLang="en-US" sz="2400" b="1" dirty="0">
              <a:latin typeface="+mn-ea"/>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怒江之战的思考</a:t>
            </a:r>
            <a:endParaRPr lang="zh-CN" altLang="en-US" dirty="0"/>
          </a:p>
        </p:txBody>
      </p:sp>
      <p:sp>
        <p:nvSpPr>
          <p:cNvPr id="3" name="内容占位符 2"/>
          <p:cNvSpPr>
            <a:spLocks noGrp="1"/>
          </p:cNvSpPr>
          <p:nvPr>
            <p:ph idx="1"/>
          </p:nvPr>
        </p:nvSpPr>
        <p:spPr>
          <a:xfrm>
            <a:off x="330835" y="1917065"/>
            <a:ext cx="8356600" cy="4529455"/>
          </a:xfrm>
        </p:spPr>
        <p:txBody>
          <a:bodyPr>
            <a:normAutofit fontScale="90000" lnSpcReduction="20000"/>
          </a:bodyPr>
          <a:lstStyle/>
          <a:p>
            <a:pPr marL="0" indent="0">
              <a:lnSpc>
                <a:spcPct val="150000"/>
              </a:lnSpc>
              <a:buNone/>
            </a:pPr>
            <a:r>
              <a:rPr lang="zh-CN" altLang="en-US" b="1" dirty="0"/>
              <a:t>本质：利益博弈</a:t>
            </a:r>
            <a:endParaRPr lang="zh-CN" altLang="en-US" b="1" dirty="0"/>
          </a:p>
          <a:p>
            <a:pPr marL="0" indent="0">
              <a:lnSpc>
                <a:spcPct val="150000"/>
              </a:lnSpc>
              <a:buNone/>
            </a:pPr>
            <a:r>
              <a:rPr lang="zh-CN" altLang="en-US" b="1" dirty="0"/>
              <a:t>涉及同代人隔代人、人与自然之间的伦理，包括成本、风险、利益、权利</a:t>
            </a:r>
            <a:endParaRPr lang="zh-CN" altLang="en-US" b="1" dirty="0"/>
          </a:p>
          <a:p>
            <a:pPr>
              <a:lnSpc>
                <a:spcPct val="150000"/>
              </a:lnSpc>
              <a:buFont typeface="Wingdings" panose="05000000000000000000" charset="0"/>
              <a:buChar char="l"/>
            </a:pPr>
            <a:r>
              <a:rPr lang="zh-CN" altLang="en-US" b="1" dirty="0"/>
              <a:t>政策的制定与实施的公开与透明：公开利益博弈</a:t>
            </a:r>
            <a:endParaRPr lang="zh-CN" altLang="en-US" b="1" dirty="0"/>
          </a:p>
          <a:p>
            <a:pPr>
              <a:lnSpc>
                <a:spcPct val="150000"/>
              </a:lnSpc>
              <a:buFont typeface="Wingdings" panose="05000000000000000000" charset="0"/>
              <a:buChar char="l"/>
            </a:pPr>
            <a:r>
              <a:rPr lang="zh-CN" altLang="en-US" b="1" dirty="0"/>
              <a:t>注重良心与良知的作用：公平公正</a:t>
            </a:r>
            <a:endParaRPr lang="zh-CN" altLang="en-US" b="1" dirty="0"/>
          </a:p>
          <a:p>
            <a:pPr>
              <a:lnSpc>
                <a:spcPct val="150000"/>
              </a:lnSpc>
              <a:buFont typeface="Wingdings" panose="05000000000000000000" charset="0"/>
              <a:buChar char="l"/>
            </a:pPr>
            <a:r>
              <a:rPr lang="zh-CN" altLang="en-US" b="1" dirty="0"/>
              <a:t>政府要充分发挥公共性职能：执行其公共“善”的作用</a:t>
            </a:r>
            <a:endParaRPr lang="zh-CN" altLang="en-US" b="1" dirty="0"/>
          </a:p>
          <a:p>
            <a:pPr marL="0" indent="0">
              <a:lnSpc>
                <a:spcPct val="150000"/>
              </a:lnSpc>
              <a:buNone/>
            </a:pPr>
            <a:endParaRPr lang="zh-CN" altLang="en-US" b="1"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中国从古至今都是工程大国</a:t>
            </a:r>
            <a:endParaRPr lang="zh-CN" altLang="en-US" dirty="0"/>
          </a:p>
        </p:txBody>
      </p:sp>
      <p:pic>
        <p:nvPicPr>
          <p:cNvPr id="1025" name="Picture 1" descr="C:\Users\lxn\AppData\Roaming\Tencent\Users\565354\QQ\WinTemp\RichOle\2_`6[@LC2L5X0J13ODZ{M(O.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03648" y="1848943"/>
            <a:ext cx="5310878" cy="41044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lxn\AppData\Roaming\Tencent\Users\565354\QQ\WinTemp\RichOle\{_1GZZSTZRR`W`}J}EP)0WB.png"/>
          <p:cNvPicPr>
            <a:picLocks noChangeAspect="1" noChangeArrowheads="1"/>
          </p:cNvPicPr>
          <p:nvPr/>
        </p:nvPicPr>
        <p:blipFill rotWithShape="1">
          <a:blip r:embed="rId1">
            <a:extLst>
              <a:ext uri="{28A0092B-C50C-407E-A947-70E740481C1C}">
                <a14:useLocalDpi xmlns:a14="http://schemas.microsoft.com/office/drawing/2010/main" val="0"/>
              </a:ext>
            </a:extLst>
          </a:blip>
          <a:srcRect l="27805" t="89615"/>
          <a:stretch>
            <a:fillRect/>
          </a:stretch>
        </p:blipFill>
        <p:spPr bwMode="auto">
          <a:xfrm>
            <a:off x="1437640" y="5500370"/>
            <a:ext cx="6704330" cy="676275"/>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descr="C:\Users\lxn\AppData\Roaming\Tencent\Users\565354\QQ\WinTemp\RichOle\@72ER425O62Q)4_$GG9SP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715" y="1093470"/>
            <a:ext cx="7970520" cy="42576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ags/tag1.xml><?xml version="1.0" encoding="utf-8"?>
<p:tagLst xmlns:p="http://schemas.openxmlformats.org/presentationml/2006/main">
  <p:tag name="KSO_WM_TEMPLATE_CATEGORY" val="custom"/>
  <p:tag name="KSO_WM_TEMPLATE_INDEX" val="277"/>
  <p:tag name="KSO_WM_TAG_VERSION" val="1.0"/>
  <p:tag name="KSO_WM_SLIDE_ID" val="custom277_2"/>
  <p:tag name="KSO_WM_SLIDE_INDEX" val="2"/>
  <p:tag name="KSO_WM_SLIDE_ITEM_CNT" val="1"/>
  <p:tag name="KSO_WM_SLIDE_LAYOUT" val="a_f"/>
  <p:tag name="KSO_WM_SLIDE_LAYOUT_CNT" val="1_1"/>
  <p:tag name="KSO_WM_SLIDE_TYPE" val="text"/>
  <p:tag name="KSO_WM_BEAUTIFY_FLAG" val="#wm#"/>
  <p:tag name="KSO_WM_SLIDE_POSITION" val="50*108"/>
  <p:tag name="KSO_WM_SLIDE_SIZE" val="621*368"/>
</p:tagLst>
</file>

<file path=ppt/tags/tag10.xml><?xml version="1.0" encoding="utf-8"?>
<p:tagLst xmlns:p="http://schemas.openxmlformats.org/presentationml/2006/main">
  <p:tag name="KSO_WM_TAG_VERSION" val="1.0"/>
  <p:tag name="KSO_WM_BEAUTIFY_FLAG" val="#wm#"/>
  <p:tag name="KSO_WM_TEMPLATE_CATEGORY" val="custom"/>
  <p:tag name="KSO_WM_TEMPLATE_INDEX" val="277"/>
  <p:tag name="KSO_WM_UNIT_TYPE" val="f"/>
  <p:tag name="KSO_WM_UNIT_INDEX" val="1"/>
  <p:tag name="KSO_WM_UNIT_ID" val="custom501_2*f*1"/>
  <p:tag name="KSO_WM_UNIT_CLEAR" val="1"/>
  <p:tag name="KSO_WM_UNIT_LAYERLEVEL" val="1"/>
  <p:tag name="KSO_WM_UNIT_VALUE" val="250"/>
  <p:tag name="KSO_WM_UNIT_HIGHLIGHT" val="0"/>
  <p:tag name="KSO_WM_UNIT_COMPATIBLE" val="0"/>
  <p:tag name="KSO_WM_UNIT_PRESET_TEXT_INDEX" val="5"/>
  <p:tag name="KSO_WM_UNIT_PRESET_TEXT_LEN" val="232"/>
</p:tagLst>
</file>

<file path=ppt/tags/tag11.xml><?xml version="1.0" encoding="utf-8"?>
<p:tagLst xmlns:p="http://schemas.openxmlformats.org/presentationml/2006/main">
  <p:tag name="KSO_WM_TEMPLATE_CATEGORY" val="custom"/>
  <p:tag name="KSO_WM_TEMPLATE_INDEX" val="277"/>
  <p:tag name="KSO_WM_TAG_VERSION" val="1.0"/>
  <p:tag name="KSO_WM_SLIDE_ID" val="custom277_2"/>
  <p:tag name="KSO_WM_SLIDE_INDEX" val="2"/>
  <p:tag name="KSO_WM_SLIDE_ITEM_CNT" val="1"/>
  <p:tag name="KSO_WM_SLIDE_LAYOUT" val="a_f"/>
  <p:tag name="KSO_WM_SLIDE_LAYOUT_CNT" val="1_1"/>
  <p:tag name="KSO_WM_SLIDE_TYPE" val="text"/>
  <p:tag name="KSO_WM_BEAUTIFY_FLAG" val="#wm#"/>
  <p:tag name="KSO_WM_SLIDE_POSITION" val="50*108"/>
  <p:tag name="KSO_WM_SLIDE_SIZE" val="621*368"/>
</p:tagLst>
</file>

<file path=ppt/tags/tag12.xml><?xml version="1.0" encoding="utf-8"?>
<p:tagLst xmlns:p="http://schemas.openxmlformats.org/presentationml/2006/main">
  <p:tag name="KSO_WM_TEMPLATE_CATEGORY" val="custom"/>
  <p:tag name="KSO_WM_TEMPLATE_INDEX" val="277"/>
  <p:tag name="KSO_WM_TAG_VERSION" val="1.0"/>
  <p:tag name="KSO_WM_SLIDE_ID" val="custom277_2"/>
  <p:tag name="KSO_WM_SLIDE_INDEX" val="2"/>
  <p:tag name="KSO_WM_SLIDE_ITEM_CNT" val="1"/>
  <p:tag name="KSO_WM_SLIDE_LAYOUT" val="a_f"/>
  <p:tag name="KSO_WM_SLIDE_LAYOUT_CNT" val="1_1"/>
  <p:tag name="KSO_WM_SLIDE_TYPE" val="text"/>
  <p:tag name="KSO_WM_BEAUTIFY_FLAG" val="#wm#"/>
  <p:tag name="KSO_WM_SLIDE_POSITION" val="50*108"/>
  <p:tag name="KSO_WM_SLIDE_SIZE" val="621*368"/>
</p:tagLst>
</file>

<file path=ppt/tags/tag13.xml><?xml version="1.0" encoding="utf-8"?>
<p:tagLst xmlns:p="http://schemas.openxmlformats.org/presentationml/2006/main">
  <p:tag name="KSO_WM_TEMPLATE_CATEGORY" val="custom"/>
  <p:tag name="KSO_WM_TEMPLATE_INDEX" val="277"/>
  <p:tag name="KSO_WM_TAG_VERSION" val="1.0"/>
  <p:tag name="KSO_WM_SLIDE_ID" val="custom277_2"/>
  <p:tag name="KSO_WM_SLIDE_INDEX" val="2"/>
  <p:tag name="KSO_WM_SLIDE_ITEM_CNT" val="1"/>
  <p:tag name="KSO_WM_SLIDE_LAYOUT" val="a_f"/>
  <p:tag name="KSO_WM_SLIDE_LAYOUT_CNT" val="1_1"/>
  <p:tag name="KSO_WM_SLIDE_TYPE" val="text"/>
  <p:tag name="KSO_WM_BEAUTIFY_FLAG" val="#wm#"/>
  <p:tag name="KSO_WM_SLIDE_POSITION" val="50*108"/>
  <p:tag name="KSO_WM_SLIDE_SIZE" val="621*368"/>
</p:tagLst>
</file>

<file path=ppt/tags/tag14.xml><?xml version="1.0" encoding="utf-8"?>
<p:tagLst xmlns:p="http://schemas.openxmlformats.org/presentationml/2006/main">
  <p:tag name="RAINPROBLEM" val="ProblemBody"/>
</p:tagLst>
</file>

<file path=ppt/tags/tag15.xml><?xml version="1.0" encoding="utf-8"?>
<p:tagLst xmlns:p="http://schemas.openxmlformats.org/presentationml/2006/main">
  <p:tag name="RAINPROBLEM" val="ProblemItem"/>
</p:tagLst>
</file>

<file path=ppt/tags/tag16.xml><?xml version="1.0" encoding="utf-8"?>
<p:tagLst xmlns:p="http://schemas.openxmlformats.org/presentationml/2006/main">
  <p:tag name="RAINPROBLEM" val="ProblemItem"/>
</p:tagLst>
</file>

<file path=ppt/tags/tag17.xml><?xml version="1.0" encoding="utf-8"?>
<p:tagLst xmlns:p="http://schemas.openxmlformats.org/presentationml/2006/main">
  <p:tag name="RAINPROBLEM" val="ProblemItem"/>
</p:tagLst>
</file>

<file path=ppt/tags/tag18.xml><?xml version="1.0" encoding="utf-8"?>
<p:tagLst xmlns:p="http://schemas.openxmlformats.org/presentationml/2006/main">
  <p:tag name="RAINPROBLEM" val="ProblemItem"/>
</p:tagLst>
</file>

<file path=ppt/tags/tag19.xml><?xml version="1.0" encoding="utf-8"?>
<p:tagLst xmlns:p="http://schemas.openxmlformats.org/presentationml/2006/main">
  <p:tag name="RAINPROBLEM" val="ProblemBullet"/>
  <p:tag name="RAINPROBLEMTYPE" val="MultipleChoiceMA"/>
  <p:tag name="RAINBULLET" val="Correct"/>
</p:tagLst>
</file>

<file path=ppt/tags/tag2.xml><?xml version="1.0" encoding="utf-8"?>
<p:tagLst xmlns:p="http://schemas.openxmlformats.org/presentationml/2006/main">
  <p:tag name="KSO_WM_TAG_VERSION" val="1.0"/>
  <p:tag name="KSO_WM_BEAUTIFY_FLAG" val="#wm#"/>
  <p:tag name="KSO_WM_TEMPLATE_CATEGORY" val="custom"/>
  <p:tag name="KSO_WM_TEMPLATE_INDEX" val="277"/>
  <p:tag name="KSO_WM_UNIT_TYPE" val="a"/>
  <p:tag name="KSO_WM_UNIT_INDEX" val="1"/>
  <p:tag name="KSO_WM_UNIT_ID" val="custom501_2*a*1"/>
  <p:tag name="KSO_WM_UNIT_CLEAR" val="1"/>
  <p:tag name="KSO_WM_UNIT_LAYERLEVEL" val="1"/>
  <p:tag name="KSO_WM_UNIT_VALUE" val="14"/>
  <p:tag name="KSO_WM_UNIT_ISCONTENTSTITLE" val="0"/>
  <p:tag name="KSO_WM_UNIT_HIGHLIGHT" val="0"/>
  <p:tag name="KSO_WM_UNIT_COMPATIBLE" val="0"/>
  <p:tag name="KSO_WM_UNIT_PRESET_TEXT_INDEX" val="3"/>
  <p:tag name="KSO_WM_UNIT_PRESET_TEXT_LEN" val="17"/>
</p:tagLst>
</file>

<file path=ppt/tags/tag20.xml><?xml version="1.0" encoding="utf-8"?>
<p:tagLst xmlns:p="http://schemas.openxmlformats.org/presentationml/2006/main">
  <p:tag name="RAINPROBLEM" val="ProblemBullet"/>
  <p:tag name="RAINPROBLEMTYPE" val="MultipleChoiceMA"/>
  <p:tag name="RAINBULLET" val="Correct"/>
</p:tagLst>
</file>

<file path=ppt/tags/tag21.xml><?xml version="1.0" encoding="utf-8"?>
<p:tagLst xmlns:p="http://schemas.openxmlformats.org/presentationml/2006/main">
  <p:tag name="RAINPROBLEM" val="ProblemBullet"/>
  <p:tag name="RAINPROBLEMTYPE" val="MultipleChoiceMA"/>
  <p:tag name="RAINBULLET" val="Wrong"/>
</p:tagLst>
</file>

<file path=ppt/tags/tag22.xml><?xml version="1.0" encoding="utf-8"?>
<p:tagLst xmlns:p="http://schemas.openxmlformats.org/presentationml/2006/main">
  <p:tag name="RAINPROBLEM" val="ProblemBullet"/>
  <p:tag name="RAINPROBLEMTYPE" val="MultipleChoiceMA"/>
  <p:tag name="RAINBULLET" val="Wrong"/>
</p:tagLst>
</file>

<file path=ppt/tags/tag23.xml><?xml version="1.0" encoding="utf-8"?>
<p:tagLst xmlns:p="http://schemas.openxmlformats.org/presentationml/2006/main">
  <p:tag name="RAINPROBLEM" val="ProblemSubmit"/>
  <p:tag name="RAINPROBLEMTYPE" val="MultipleChoiceMA"/>
</p:tagLst>
</file>

<file path=ppt/tags/tag24.xml><?xml version="1.0" encoding="utf-8"?>
<p:tagLst xmlns:p="http://schemas.openxmlformats.org/presentationml/2006/main">
  <p:tag name="RAINPROBLEMTYPE" val="ProblemTypeMarker"/>
</p:tagLst>
</file>

<file path=ppt/tags/tag25.xml><?xml version="1.0" encoding="utf-8"?>
<p:tagLst xmlns:p="http://schemas.openxmlformats.org/presentationml/2006/main">
  <p:tag name="RAINPROBLEMTYPE" val="ProblemTypeMarker"/>
</p:tagLst>
</file>

<file path=ppt/tags/tag26.xml><?xml version="1.0" encoding="utf-8"?>
<p:tagLst xmlns:p="http://schemas.openxmlformats.org/presentationml/2006/main">
  <p:tag name="RAINPROBLEMTYPE" val="ProblemTypeMarker"/>
</p:tagLst>
</file>

<file path=ppt/tags/tag27.xml><?xml version="1.0" encoding="utf-8"?>
<p:tagLst xmlns:p="http://schemas.openxmlformats.org/presentationml/2006/main">
  <p:tag name="RAINPROBLEMTYPE" val="ProblemTypeMarker"/>
</p:tagLst>
</file>

<file path=ppt/tags/tag28.xml><?xml version="1.0" encoding="utf-8"?>
<p:tagLst xmlns:p="http://schemas.openxmlformats.org/presentationml/2006/main">
  <p:tag name="RAINPROBLEMTYPE" val="ProblemTypeMarker"/>
</p:tagLst>
</file>

<file path=ppt/tags/tag29.xml><?xml version="1.0" encoding="utf-8"?>
<p:tagLst xmlns:p="http://schemas.openxmlformats.org/presentationml/2006/main">
  <p:tag name="RAINPROBLEM" val="ProblemSetting"/>
  <p:tag name="RAINPROBLEMTYPE" val="MultipleChoiceMA"/>
</p:tagLst>
</file>

<file path=ppt/tags/tag3.xml><?xml version="1.0" encoding="utf-8"?>
<p:tagLst xmlns:p="http://schemas.openxmlformats.org/presentationml/2006/main">
  <p:tag name="KSO_WM_TAG_VERSION" val="1.0"/>
  <p:tag name="KSO_WM_BEAUTIFY_FLAG" val="#wm#"/>
  <p:tag name="KSO_WM_TEMPLATE_CATEGORY" val="custom"/>
  <p:tag name="KSO_WM_TEMPLATE_INDEX" val="277"/>
  <p:tag name="KSO_WM_UNIT_TYPE" val="f"/>
  <p:tag name="KSO_WM_UNIT_INDEX" val="1"/>
  <p:tag name="KSO_WM_UNIT_ID" val="custom501_2*f*1"/>
  <p:tag name="KSO_WM_UNIT_CLEAR" val="1"/>
  <p:tag name="KSO_WM_UNIT_LAYERLEVEL" val="1"/>
  <p:tag name="KSO_WM_UNIT_VALUE" val="250"/>
  <p:tag name="KSO_WM_UNIT_HIGHLIGHT" val="0"/>
  <p:tag name="KSO_WM_UNIT_COMPATIBLE" val="0"/>
  <p:tag name="KSO_WM_UNIT_PRESET_TEXT_INDEX" val="5"/>
  <p:tag name="KSO_WM_UNIT_PRESET_TEXT_LEN" val="232"/>
</p:tagLst>
</file>

<file path=ppt/tags/tag30.xml><?xml version="1.0" encoding="utf-8"?>
<p:tagLst xmlns:p="http://schemas.openxmlformats.org/presentationml/2006/main">
  <p:tag name="RAINPROBLEM" val="MultipleChoiceMA"/>
  <p:tag name="PROBLEMSCORE" val="5.0"/>
  <p:tag name="PROBLEMSCORE_HALF" val="0.0"/>
</p:tagLst>
</file>

<file path=ppt/tags/tag31.xml><?xml version="1.0" encoding="utf-8"?>
<p:tagLst xmlns:p="http://schemas.openxmlformats.org/presentationml/2006/main">
  <p:tag name="RAINPROBLEM" val="ProblemBody"/>
</p:tagLst>
</file>

<file path=ppt/tags/tag32.xml><?xml version="1.0" encoding="utf-8"?>
<p:tagLst xmlns:p="http://schemas.openxmlformats.org/presentationml/2006/main">
  <p:tag name="RAINPROBLEM" val="ProblemItem"/>
</p:tagLst>
</file>

<file path=ppt/tags/tag33.xml><?xml version="1.0" encoding="utf-8"?>
<p:tagLst xmlns:p="http://schemas.openxmlformats.org/presentationml/2006/main">
  <p:tag name="RAINPROBLEM" val="ProblemItem"/>
</p:tagLst>
</file>

<file path=ppt/tags/tag34.xml><?xml version="1.0" encoding="utf-8"?>
<p:tagLst xmlns:p="http://schemas.openxmlformats.org/presentationml/2006/main">
  <p:tag name="RAINPROBLEM" val="ProblemItem"/>
</p:tagLst>
</file>

<file path=ppt/tags/tag35.xml><?xml version="1.0" encoding="utf-8"?>
<p:tagLst xmlns:p="http://schemas.openxmlformats.org/presentationml/2006/main">
  <p:tag name="RAINPROBLEM" val="ProblemItem"/>
</p:tagLst>
</file>

<file path=ppt/tags/tag36.xml><?xml version="1.0" encoding="utf-8"?>
<p:tagLst xmlns:p="http://schemas.openxmlformats.org/presentationml/2006/main">
  <p:tag name="RAINPROBLEM" val="ProblemBullet"/>
  <p:tag name="RAINPROBLEMTYPE" val="MultipleChoiceMA"/>
  <p:tag name="RAINBULLET" val="Correct"/>
</p:tagLst>
</file>

<file path=ppt/tags/tag37.xml><?xml version="1.0" encoding="utf-8"?>
<p:tagLst xmlns:p="http://schemas.openxmlformats.org/presentationml/2006/main">
  <p:tag name="RAINPROBLEM" val="ProblemBullet"/>
  <p:tag name="RAINPROBLEMTYPE" val="MultipleChoiceMA"/>
  <p:tag name="RAINBULLET" val="Correct"/>
</p:tagLst>
</file>

<file path=ppt/tags/tag38.xml><?xml version="1.0" encoding="utf-8"?>
<p:tagLst xmlns:p="http://schemas.openxmlformats.org/presentationml/2006/main">
  <p:tag name="RAINPROBLEM" val="ProblemBullet"/>
  <p:tag name="RAINPROBLEMTYPE" val="MultipleChoiceMA"/>
  <p:tag name="RAINBULLET" val="Correct"/>
</p:tagLst>
</file>

<file path=ppt/tags/tag39.xml><?xml version="1.0" encoding="utf-8"?>
<p:tagLst xmlns:p="http://schemas.openxmlformats.org/presentationml/2006/main">
  <p:tag name="RAINPROBLEM" val="ProblemBullet"/>
  <p:tag name="RAINPROBLEMTYPE" val="MultipleChoiceMA"/>
  <p:tag name="RAINBULLET" val="Correct"/>
</p:tagLst>
</file>

<file path=ppt/tags/tag4.xml><?xml version="1.0" encoding="utf-8"?>
<p:tagLst xmlns:p="http://schemas.openxmlformats.org/presentationml/2006/main">
  <p:tag name="KSO_WM_TEMPLATE_CATEGORY" val="custom"/>
  <p:tag name="KSO_WM_TEMPLATE_INDEX" val="277"/>
  <p:tag name="KSO_WM_TAG_VERSION" val="1.0"/>
  <p:tag name="KSO_WM_SLIDE_ID" val="custom277_2"/>
  <p:tag name="KSO_WM_SLIDE_INDEX" val="2"/>
  <p:tag name="KSO_WM_SLIDE_ITEM_CNT" val="1"/>
  <p:tag name="KSO_WM_SLIDE_LAYOUT" val="a_f"/>
  <p:tag name="KSO_WM_SLIDE_LAYOUT_CNT" val="1_1"/>
  <p:tag name="KSO_WM_SLIDE_TYPE" val="text"/>
  <p:tag name="KSO_WM_BEAUTIFY_FLAG" val="#wm#"/>
  <p:tag name="KSO_WM_SLIDE_POSITION" val="50*108"/>
  <p:tag name="KSO_WM_SLIDE_SIZE" val="621*368"/>
</p:tagLst>
</file>

<file path=ppt/tags/tag40.xml><?xml version="1.0" encoding="utf-8"?>
<p:tagLst xmlns:p="http://schemas.openxmlformats.org/presentationml/2006/main">
  <p:tag name="RAINPROBLEM" val="ProblemSubmit"/>
  <p:tag name="RAINPROBLEMTYPE" val="MultipleChoiceMA"/>
</p:tagLst>
</file>

<file path=ppt/tags/tag41.xml><?xml version="1.0" encoding="utf-8"?>
<p:tagLst xmlns:p="http://schemas.openxmlformats.org/presentationml/2006/main">
  <p:tag name="RAINPROBLEMTYPE" val="ProblemTypeMarker"/>
</p:tagLst>
</file>

<file path=ppt/tags/tag42.xml><?xml version="1.0" encoding="utf-8"?>
<p:tagLst xmlns:p="http://schemas.openxmlformats.org/presentationml/2006/main">
  <p:tag name="RAINPROBLEMTYPE" val="ProblemTypeMarker"/>
</p:tagLst>
</file>

<file path=ppt/tags/tag43.xml><?xml version="1.0" encoding="utf-8"?>
<p:tagLst xmlns:p="http://schemas.openxmlformats.org/presentationml/2006/main">
  <p:tag name="RAINPROBLEMTYPE" val="ProblemTypeMarker"/>
</p:tagLst>
</file>

<file path=ppt/tags/tag44.xml><?xml version="1.0" encoding="utf-8"?>
<p:tagLst xmlns:p="http://schemas.openxmlformats.org/presentationml/2006/main">
  <p:tag name="RAINPROBLEMTYPE" val="ProblemTypeMarker"/>
</p:tagLst>
</file>

<file path=ppt/tags/tag45.xml><?xml version="1.0" encoding="utf-8"?>
<p:tagLst xmlns:p="http://schemas.openxmlformats.org/presentationml/2006/main">
  <p:tag name="RAINPROBLEMTYPE" val="ProblemTypeMarker"/>
</p:tagLst>
</file>

<file path=ppt/tags/tag46.xml><?xml version="1.0" encoding="utf-8"?>
<p:tagLst xmlns:p="http://schemas.openxmlformats.org/presentationml/2006/main">
  <p:tag name="RAINPROBLEM" val="ProblemSetting"/>
  <p:tag name="RAINPROBLEMTYPE" val="MultipleChoiceMA"/>
</p:tagLst>
</file>

<file path=ppt/tags/tag47.xml><?xml version="1.0" encoding="utf-8"?>
<p:tagLst xmlns:p="http://schemas.openxmlformats.org/presentationml/2006/main">
  <p:tag name="RAINPROBLEM" val="MultipleChoiceMA"/>
  <p:tag name="PROBLEMSCORE" val="5.0"/>
  <p:tag name="PROBLEMSCORE_HALF" val="0.0"/>
</p:tagLst>
</file>

<file path=ppt/tags/tag48.xml><?xml version="1.0" encoding="utf-8"?>
<p:tagLst xmlns:p="http://schemas.openxmlformats.org/presentationml/2006/main">
  <p:tag name="RAINPROBLEM" val="ProblemBody"/>
</p:tagLst>
</file>

<file path=ppt/tags/tag49.xml><?xml version="1.0" encoding="utf-8"?>
<p:tagLst xmlns:p="http://schemas.openxmlformats.org/presentationml/2006/main">
  <p:tag name="RAINPROBLEM" val="ProblemItem"/>
</p:tagLst>
</file>

<file path=ppt/tags/tag5.xml><?xml version="1.0" encoding="utf-8"?>
<p:tagLst xmlns:p="http://schemas.openxmlformats.org/presentationml/2006/main">
  <p:tag name="KSO_WM_TAG_VERSION" val="1.0"/>
  <p:tag name="KSO_WM_BEAUTIFY_FLAG" val="#wm#"/>
  <p:tag name="KSO_WM_TEMPLATE_CATEGORY" val="custom"/>
  <p:tag name="KSO_WM_TEMPLATE_INDEX" val="277"/>
  <p:tag name="KSO_WM_UNIT_TYPE" val="f"/>
  <p:tag name="KSO_WM_UNIT_INDEX" val="1"/>
  <p:tag name="KSO_WM_UNIT_ID" val="custom501_2*f*1"/>
  <p:tag name="KSO_WM_UNIT_CLEAR" val="1"/>
  <p:tag name="KSO_WM_UNIT_LAYERLEVEL" val="1"/>
  <p:tag name="KSO_WM_UNIT_VALUE" val="250"/>
  <p:tag name="KSO_WM_UNIT_HIGHLIGHT" val="0"/>
  <p:tag name="KSO_WM_UNIT_COMPATIBLE" val="0"/>
  <p:tag name="KSO_WM_UNIT_PRESET_TEXT_INDEX" val="5"/>
  <p:tag name="KSO_WM_UNIT_PRESET_TEXT_LEN" val="232"/>
</p:tagLst>
</file>

<file path=ppt/tags/tag50.xml><?xml version="1.0" encoding="utf-8"?>
<p:tagLst xmlns:p="http://schemas.openxmlformats.org/presentationml/2006/main">
  <p:tag name="RAINPROBLEM" val="ProblemItem"/>
</p:tagLst>
</file>

<file path=ppt/tags/tag51.xml><?xml version="1.0" encoding="utf-8"?>
<p:tagLst xmlns:p="http://schemas.openxmlformats.org/presentationml/2006/main">
  <p:tag name="RAINPROBLEM" val="ProblemItem"/>
</p:tagLst>
</file>

<file path=ppt/tags/tag52.xml><?xml version="1.0" encoding="utf-8"?>
<p:tagLst xmlns:p="http://schemas.openxmlformats.org/presentationml/2006/main">
  <p:tag name="RAINPROBLEM" val="ProblemItem"/>
</p:tagLst>
</file>

<file path=ppt/tags/tag53.xml><?xml version="1.0" encoding="utf-8"?>
<p:tagLst xmlns:p="http://schemas.openxmlformats.org/presentationml/2006/main">
  <p:tag name="RAINPROBLEM" val="ProblemBullet"/>
  <p:tag name="RAINPROBLEMTYPE" val="MultipleChoiceMA"/>
  <p:tag name="RAINBULLET" val="Correct"/>
</p:tagLst>
</file>

<file path=ppt/tags/tag54.xml><?xml version="1.0" encoding="utf-8"?>
<p:tagLst xmlns:p="http://schemas.openxmlformats.org/presentationml/2006/main">
  <p:tag name="RAINPROBLEM" val="ProblemBullet"/>
  <p:tag name="RAINPROBLEMTYPE" val="MultipleChoiceMA"/>
  <p:tag name="RAINBULLET" val="Correct"/>
</p:tagLst>
</file>

<file path=ppt/tags/tag55.xml><?xml version="1.0" encoding="utf-8"?>
<p:tagLst xmlns:p="http://schemas.openxmlformats.org/presentationml/2006/main">
  <p:tag name="RAINPROBLEM" val="ProblemBullet"/>
  <p:tag name="RAINPROBLEMTYPE" val="MultipleChoiceMA"/>
  <p:tag name="RAINBULLET" val="Correct"/>
</p:tagLst>
</file>

<file path=ppt/tags/tag56.xml><?xml version="1.0" encoding="utf-8"?>
<p:tagLst xmlns:p="http://schemas.openxmlformats.org/presentationml/2006/main">
  <p:tag name="RAINPROBLEM" val="ProblemBullet"/>
  <p:tag name="RAINPROBLEMTYPE" val="MultipleChoiceMA"/>
  <p:tag name="RAINBULLET" val="Correct"/>
</p:tagLst>
</file>

<file path=ppt/tags/tag57.xml><?xml version="1.0" encoding="utf-8"?>
<p:tagLst xmlns:p="http://schemas.openxmlformats.org/presentationml/2006/main">
  <p:tag name="RAINPROBLEM" val="ProblemSubmit"/>
  <p:tag name="RAINPROBLEMTYPE" val="MultipleChoiceMA"/>
</p:tagLst>
</file>

<file path=ppt/tags/tag58.xml><?xml version="1.0" encoding="utf-8"?>
<p:tagLst xmlns:p="http://schemas.openxmlformats.org/presentationml/2006/main">
  <p:tag name="RAINPROBLEMTYPE" val="ProblemTypeMarker"/>
</p:tagLst>
</file>

<file path=ppt/tags/tag59.xml><?xml version="1.0" encoding="utf-8"?>
<p:tagLst xmlns:p="http://schemas.openxmlformats.org/presentationml/2006/main">
  <p:tag name="RAINPROBLEMTYPE" val="ProblemTypeMarker"/>
</p:tagLst>
</file>

<file path=ppt/tags/tag6.xml><?xml version="1.0" encoding="utf-8"?>
<p:tagLst xmlns:p="http://schemas.openxmlformats.org/presentationml/2006/main">
  <p:tag name="KSO_WM_UNIT_PLACING_PICTURE_USER_VIEWPORT" val="{&quot;height&quot;:3330,&quot;width&quot;:5000}"/>
</p:tagLst>
</file>

<file path=ppt/tags/tag60.xml><?xml version="1.0" encoding="utf-8"?>
<p:tagLst xmlns:p="http://schemas.openxmlformats.org/presentationml/2006/main">
  <p:tag name="RAINPROBLEMTYPE" val="ProblemTypeMarker"/>
</p:tagLst>
</file>

<file path=ppt/tags/tag61.xml><?xml version="1.0" encoding="utf-8"?>
<p:tagLst xmlns:p="http://schemas.openxmlformats.org/presentationml/2006/main">
  <p:tag name="RAINPROBLEMTYPE" val="ProblemTypeMarker"/>
</p:tagLst>
</file>

<file path=ppt/tags/tag62.xml><?xml version="1.0" encoding="utf-8"?>
<p:tagLst xmlns:p="http://schemas.openxmlformats.org/presentationml/2006/main">
  <p:tag name="RAINPROBLEMTYPE" val="ProblemTypeMarker"/>
</p:tagLst>
</file>

<file path=ppt/tags/tag63.xml><?xml version="1.0" encoding="utf-8"?>
<p:tagLst xmlns:p="http://schemas.openxmlformats.org/presentationml/2006/main">
  <p:tag name="RAINPROBLEM" val="ProblemSetting"/>
  <p:tag name="RAINPROBLEMTYPE" val="MultipleChoiceMA"/>
</p:tagLst>
</file>

<file path=ppt/tags/tag64.xml><?xml version="1.0" encoding="utf-8"?>
<p:tagLst xmlns:p="http://schemas.openxmlformats.org/presentationml/2006/main">
  <p:tag name="RAINPROBLEM" val="MultipleChoiceMA"/>
  <p:tag name="PROBLEMSCORE" val="1.0"/>
  <p:tag name="PROBLEMSCORE_HALF" val="0.0"/>
</p:tagLst>
</file>

<file path=ppt/tags/tag65.xml><?xml version="1.0" encoding="utf-8"?>
<p:tagLst xmlns:p="http://schemas.openxmlformats.org/presentationml/2006/main">
  <p:tag name="RAINPROBLEM" val="ProblemBody"/>
</p:tagLst>
</file>

<file path=ppt/tags/tag66.xml><?xml version="1.0" encoding="utf-8"?>
<p:tagLst xmlns:p="http://schemas.openxmlformats.org/presentationml/2006/main">
  <p:tag name="RAINPROBLEM" val="ProblemItem"/>
</p:tagLst>
</file>

<file path=ppt/tags/tag67.xml><?xml version="1.0" encoding="utf-8"?>
<p:tagLst xmlns:p="http://schemas.openxmlformats.org/presentationml/2006/main">
  <p:tag name="RAINPROBLEM" val="ProblemItem"/>
</p:tagLst>
</file>

<file path=ppt/tags/tag68.xml><?xml version="1.0" encoding="utf-8"?>
<p:tagLst xmlns:p="http://schemas.openxmlformats.org/presentationml/2006/main">
  <p:tag name="RAINPROBLEM" val="ProblemItem"/>
</p:tagLst>
</file>

<file path=ppt/tags/tag69.xml><?xml version="1.0" encoding="utf-8"?>
<p:tagLst xmlns:p="http://schemas.openxmlformats.org/presentationml/2006/main">
  <p:tag name="RAINPROBLEM" val="ProblemItem"/>
</p:tagLst>
</file>

<file path=ppt/tags/tag7.xml><?xml version="1.0" encoding="utf-8"?>
<p:tagLst xmlns:p="http://schemas.openxmlformats.org/presentationml/2006/main">
  <p:tag name="KSO_WM_TEMPLATE_CATEGORY" val="custom"/>
  <p:tag name="KSO_WM_TEMPLATE_INDEX" val="277"/>
  <p:tag name="KSO_WM_TAG_VERSION" val="1.0"/>
  <p:tag name="KSO_WM_SLIDE_ID" val="custom277_2"/>
  <p:tag name="KSO_WM_SLIDE_INDEX" val="2"/>
  <p:tag name="KSO_WM_SLIDE_ITEM_CNT" val="1"/>
  <p:tag name="KSO_WM_SLIDE_LAYOUT" val="a_f"/>
  <p:tag name="KSO_WM_SLIDE_LAYOUT_CNT" val="1_1"/>
  <p:tag name="KSO_WM_SLIDE_TYPE" val="text"/>
  <p:tag name="KSO_WM_BEAUTIFY_FLAG" val="#wm#"/>
  <p:tag name="KSO_WM_SLIDE_POSITION" val="50*108"/>
  <p:tag name="KSO_WM_SLIDE_SIZE" val="621*368"/>
</p:tagLst>
</file>

<file path=ppt/tags/tag70.xml><?xml version="1.0" encoding="utf-8"?>
<p:tagLst xmlns:p="http://schemas.openxmlformats.org/presentationml/2006/main">
  <p:tag name="RAINPROBLEM" val="ProblemBullet"/>
  <p:tag name="RAINPROBLEMTYPE" val="MultipleChoiceMA"/>
  <p:tag name="RAINBULLET" val="Correct"/>
</p:tagLst>
</file>

<file path=ppt/tags/tag71.xml><?xml version="1.0" encoding="utf-8"?>
<p:tagLst xmlns:p="http://schemas.openxmlformats.org/presentationml/2006/main">
  <p:tag name="RAINPROBLEM" val="ProblemBullet"/>
  <p:tag name="RAINPROBLEMTYPE" val="MultipleChoiceMA"/>
  <p:tag name="RAINBULLET" val="Correct"/>
</p:tagLst>
</file>

<file path=ppt/tags/tag72.xml><?xml version="1.0" encoding="utf-8"?>
<p:tagLst xmlns:p="http://schemas.openxmlformats.org/presentationml/2006/main">
  <p:tag name="RAINPROBLEM" val="ProblemBullet"/>
  <p:tag name="RAINPROBLEMTYPE" val="MultipleChoiceMA"/>
  <p:tag name="RAINBULLET" val="Correct"/>
</p:tagLst>
</file>

<file path=ppt/tags/tag73.xml><?xml version="1.0" encoding="utf-8"?>
<p:tagLst xmlns:p="http://schemas.openxmlformats.org/presentationml/2006/main">
  <p:tag name="RAINPROBLEM" val="ProblemBullet"/>
  <p:tag name="RAINPROBLEMTYPE" val="MultipleChoiceMA"/>
  <p:tag name="RAINBULLET" val="Wrong"/>
</p:tagLst>
</file>

<file path=ppt/tags/tag74.xml><?xml version="1.0" encoding="utf-8"?>
<p:tagLst xmlns:p="http://schemas.openxmlformats.org/presentationml/2006/main">
  <p:tag name="RAINPROBLEM" val="ProblemSubmit"/>
  <p:tag name="RAINPROBLEMTYPE" val="MultipleChoiceMA"/>
</p:tagLst>
</file>

<file path=ppt/tags/tag75.xml><?xml version="1.0" encoding="utf-8"?>
<p:tagLst xmlns:p="http://schemas.openxmlformats.org/presentationml/2006/main">
  <p:tag name="RAINPROBLEMTYPE" val="ProblemTypeMarker"/>
</p:tagLst>
</file>

<file path=ppt/tags/tag76.xml><?xml version="1.0" encoding="utf-8"?>
<p:tagLst xmlns:p="http://schemas.openxmlformats.org/presentationml/2006/main">
  <p:tag name="RAINPROBLEMTYPE" val="ProblemTypeMarker"/>
</p:tagLst>
</file>

<file path=ppt/tags/tag77.xml><?xml version="1.0" encoding="utf-8"?>
<p:tagLst xmlns:p="http://schemas.openxmlformats.org/presentationml/2006/main">
  <p:tag name="RAINPROBLEMTYPE" val="ProblemTypeMarker"/>
</p:tagLst>
</file>

<file path=ppt/tags/tag78.xml><?xml version="1.0" encoding="utf-8"?>
<p:tagLst xmlns:p="http://schemas.openxmlformats.org/presentationml/2006/main">
  <p:tag name="RAINPROBLEMTYPE" val="ProblemTypeMarker"/>
</p:tagLst>
</file>

<file path=ppt/tags/tag79.xml><?xml version="1.0" encoding="utf-8"?>
<p:tagLst xmlns:p="http://schemas.openxmlformats.org/presentationml/2006/main">
  <p:tag name="RAINPROBLEMTYPE" val="ProblemTypeMarker"/>
</p:tagLst>
</file>

<file path=ppt/tags/tag8.xml><?xml version="1.0" encoding="utf-8"?>
<p:tagLst xmlns:p="http://schemas.openxmlformats.org/presentationml/2006/main">
  <p:tag name="KSO_WM_TAG_VERSION" val="1.0"/>
  <p:tag name="KSO_WM_BEAUTIFY_FLAG" val="#wm#"/>
  <p:tag name="KSO_WM_TEMPLATE_CATEGORY" val="custom"/>
  <p:tag name="KSO_WM_TEMPLATE_INDEX" val="277"/>
  <p:tag name="KSO_WM_UNIT_TYPE" val="f"/>
  <p:tag name="KSO_WM_UNIT_INDEX" val="1"/>
  <p:tag name="KSO_WM_UNIT_ID" val="custom501_2*f*1"/>
  <p:tag name="KSO_WM_UNIT_CLEAR" val="1"/>
  <p:tag name="KSO_WM_UNIT_LAYERLEVEL" val="1"/>
  <p:tag name="KSO_WM_UNIT_VALUE" val="250"/>
  <p:tag name="KSO_WM_UNIT_HIGHLIGHT" val="0"/>
  <p:tag name="KSO_WM_UNIT_COMPATIBLE" val="0"/>
  <p:tag name="KSO_WM_UNIT_PRESET_TEXT_INDEX" val="5"/>
  <p:tag name="KSO_WM_UNIT_PRESET_TEXT_LEN" val="232"/>
</p:tagLst>
</file>

<file path=ppt/tags/tag80.xml><?xml version="1.0" encoding="utf-8"?>
<p:tagLst xmlns:p="http://schemas.openxmlformats.org/presentationml/2006/main">
  <p:tag name="RAINPROBLEM" val="ProblemSetting"/>
  <p:tag name="RAINPROBLEMTYPE" val="MultipleChoiceMA"/>
</p:tagLst>
</file>

<file path=ppt/tags/tag81.xml><?xml version="1.0" encoding="utf-8"?>
<p:tagLst xmlns:p="http://schemas.openxmlformats.org/presentationml/2006/main">
  <p:tag name="RAINPROBLEM" val="MultipleChoiceMA"/>
  <p:tag name="PROBLEMSCORE" val="1.0"/>
  <p:tag name="PROBLEMSCORE_HALF" val="0.0"/>
</p:tagLst>
</file>

<file path=ppt/tags/tag82.xml><?xml version="1.0" encoding="utf-8"?>
<p:tagLst xmlns:p="http://schemas.openxmlformats.org/presentationml/2006/main">
  <p:tag name="COMMONDATA" val="eyJoZGlkIjoiMmNhZTQ1MDNjM2FjOTIxMWZjN2EwZjE0N2Y2YzExMjcifQ=="/>
</p:tagLst>
</file>

<file path=ppt/tags/tag9.xml><?xml version="1.0" encoding="utf-8"?>
<p:tagLst xmlns:p="http://schemas.openxmlformats.org/presentationml/2006/main">
  <p:tag name="KSO_WM_TEMPLATE_CATEGORY" val="custom"/>
  <p:tag name="KSO_WM_TEMPLATE_INDEX" val="277"/>
  <p:tag name="KSO_WM_TAG_VERSION" val="1.0"/>
  <p:tag name="KSO_WM_SLIDE_ID" val="custom277_2"/>
  <p:tag name="KSO_WM_SLIDE_INDEX" val="2"/>
  <p:tag name="KSO_WM_SLIDE_ITEM_CNT" val="1"/>
  <p:tag name="KSO_WM_SLIDE_LAYOUT" val="a_f"/>
  <p:tag name="KSO_WM_SLIDE_LAYOUT_CNT" val="1_1"/>
  <p:tag name="KSO_WM_SLIDE_TYPE" val="text"/>
  <p:tag name="KSO_WM_BEAUTIFY_FLAG" val="#wm#"/>
  <p:tag name="KSO_WM_SLIDE_POSITION" val="50*108"/>
  <p:tag name="KSO_WM_SLIDE_SIZE" val="621*36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3682</Words>
  <Application>WPS 演示</Application>
  <PresentationFormat>全屏显示(4:3)</PresentationFormat>
  <Paragraphs>344</Paragraphs>
  <Slides>68</Slides>
  <Notes>16</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68</vt:i4>
      </vt:variant>
    </vt:vector>
  </HeadingPairs>
  <TitlesOfParts>
    <vt:vector size="78" baseType="lpstr">
      <vt:lpstr>Arial</vt:lpstr>
      <vt:lpstr>宋体</vt:lpstr>
      <vt:lpstr>Wingdings</vt:lpstr>
      <vt:lpstr>华康俪金黑W8(P)</vt:lpstr>
      <vt:lpstr>黑体</vt:lpstr>
      <vt:lpstr>Calibri</vt:lpstr>
      <vt:lpstr>Wingdings</vt:lpstr>
      <vt:lpstr>微软雅黑</vt:lpstr>
      <vt:lpstr>Arial Unicode MS</vt:lpstr>
      <vt:lpstr>Office 主题​​</vt:lpstr>
      <vt:lpstr>PowerPoint 演示文稿</vt:lpstr>
      <vt:lpstr>PowerPoint 演示文稿</vt:lpstr>
      <vt:lpstr>PowerPoint 演示文稿</vt:lpstr>
      <vt:lpstr>PowerPoint 演示文稿</vt:lpstr>
      <vt:lpstr>PowerPoint 演示文稿</vt:lpstr>
      <vt:lpstr>怒江之战的思考</vt:lpstr>
      <vt:lpstr>怒江之战的思考</vt:lpstr>
      <vt:lpstr>中国从古至今都是工程大国</vt:lpstr>
      <vt:lpstr>PowerPoint 演示文稿</vt:lpstr>
      <vt:lpstr>PowerPoint 演示文稿</vt:lpstr>
      <vt:lpstr>PowerPoint 演示文稿</vt:lpstr>
      <vt:lpstr>PowerPoint 演示文稿</vt:lpstr>
      <vt:lpstr>本章主要内容</vt:lpstr>
      <vt:lpstr>1.1 理解工程</vt:lpstr>
      <vt:lpstr>PowerPoint 演示文稿</vt:lpstr>
      <vt:lpstr>PowerPoint 演示文稿</vt:lpstr>
      <vt:lpstr>PowerPoint 演示文稿</vt:lpstr>
      <vt:lpstr>技术与工程的区别</vt:lpstr>
      <vt:lpstr>技术与工程的联系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1.2 理解伦理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电车悖论的分析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1.3 工程实践中的伦理问题</vt:lpstr>
      <vt:lpstr>PowerPoint 演示文稿</vt:lpstr>
      <vt:lpstr>PowerPoint 演示文稿</vt:lpstr>
      <vt:lpstr>PowerPoint 演示文稿</vt:lpstr>
      <vt:lpstr>PowerPoint 演示文稿</vt:lpstr>
      <vt:lpstr>1.4  如何处理工程实践中的伦理问题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本章内容总结</vt:lpstr>
    </vt:vector>
  </TitlesOfParts>
  <Company>Sky123.Org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冬夏</cp:lastModifiedBy>
  <cp:revision>144</cp:revision>
  <dcterms:created xsi:type="dcterms:W3CDTF">2018-08-20T09:30:00Z</dcterms:created>
  <dcterms:modified xsi:type="dcterms:W3CDTF">2023-08-24T02:11:43Z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5EDED661F9214A4D8EB2085E908D9B13</vt:lpwstr>
  </property>
</Properties>
</file>